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84" r:id="rId5"/>
    <p:sldId id="264" r:id="rId6"/>
    <p:sldId id="286" r:id="rId7"/>
    <p:sldId id="293" r:id="rId8"/>
    <p:sldId id="294" r:id="rId9"/>
    <p:sldId id="295" r:id="rId10"/>
    <p:sldId id="314" r:id="rId11"/>
    <p:sldId id="315" r:id="rId12"/>
    <p:sldId id="296" r:id="rId13"/>
    <p:sldId id="318" r:id="rId14"/>
    <p:sldId id="319" r:id="rId15"/>
    <p:sldId id="321" r:id="rId16"/>
    <p:sldId id="322" r:id="rId17"/>
    <p:sldId id="323" r:id="rId18"/>
    <p:sldId id="320" r:id="rId19"/>
    <p:sldId id="324" r:id="rId20"/>
    <p:sldId id="325" r:id="rId21"/>
    <p:sldId id="326" r:id="rId22"/>
    <p:sldId id="327" r:id="rId23"/>
    <p:sldId id="328" r:id="rId24"/>
    <p:sldId id="329" r:id="rId25"/>
    <p:sldId id="330" r:id="rId26"/>
    <p:sldId id="331" r:id="rId27"/>
    <p:sldId id="332" r:id="rId28"/>
    <p:sldId id="334" r:id="rId29"/>
    <p:sldId id="335"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349" r:id="rId44"/>
    <p:sldId id="350" r:id="rId45"/>
    <p:sldId id="333" r:id="rId46"/>
    <p:sldId id="269" r:id="rId47"/>
    <p:sldId id="274" r:id="rId4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2075"/>
    <a:srgbClr val="22A29C"/>
    <a:srgbClr val="39B6E0"/>
    <a:srgbClr val="D03E36"/>
    <a:srgbClr val="C33068"/>
    <a:srgbClr val="AE1E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4694"/>
  </p:normalViewPr>
  <p:slideViewPr>
    <p:cSldViewPr snapToGrid="0">
      <p:cViewPr>
        <p:scale>
          <a:sx n="75" d="100"/>
          <a:sy n="75" d="100"/>
        </p:scale>
        <p:origin x="749"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Michel" userId="8ee811fcbdeb21e1" providerId="LiveId" clId="{9F0D2774-219B-483C-BE93-0AEBB66C9530}"/>
    <pc:docChg chg="custSel modSld">
      <pc:chgData name="Alex Michel" userId="8ee811fcbdeb21e1" providerId="LiveId" clId="{9F0D2774-219B-483C-BE93-0AEBB66C9530}" dt="2021-08-03T19:29:15.933" v="46" actId="1076"/>
      <pc:docMkLst>
        <pc:docMk/>
      </pc:docMkLst>
      <pc:sldChg chg="modSp mod">
        <pc:chgData name="Alex Michel" userId="8ee811fcbdeb21e1" providerId="LiveId" clId="{9F0D2774-219B-483C-BE93-0AEBB66C9530}" dt="2021-08-03T19:29:15.933" v="46" actId="1076"/>
        <pc:sldMkLst>
          <pc:docMk/>
          <pc:sldMk cId="1698955548" sldId="264"/>
        </pc:sldMkLst>
        <pc:spChg chg="mod">
          <ac:chgData name="Alex Michel" userId="8ee811fcbdeb21e1" providerId="LiveId" clId="{9F0D2774-219B-483C-BE93-0AEBB66C9530}" dt="2021-08-03T19:06:44.640" v="45" actId="27636"/>
          <ac:spMkLst>
            <pc:docMk/>
            <pc:sldMk cId="1698955548" sldId="264"/>
            <ac:spMk id="8" creationId="{6E745645-8A03-4E8B-9EA5-21F658B3D1A4}"/>
          </ac:spMkLst>
        </pc:spChg>
        <pc:picChg chg="mod">
          <ac:chgData name="Alex Michel" userId="8ee811fcbdeb21e1" providerId="LiveId" clId="{9F0D2774-219B-483C-BE93-0AEBB66C9530}" dt="2021-08-03T19:29:15.933" v="46" actId="1076"/>
          <ac:picMkLst>
            <pc:docMk/>
            <pc:sldMk cId="1698955548" sldId="264"/>
            <ac:picMk id="12" creationId="{86EF14B8-9B4A-B248-9CAA-F895B9115C7E}"/>
          </ac:picMkLst>
        </pc:picChg>
        <pc:picChg chg="mod">
          <ac:chgData name="Alex Michel" userId="8ee811fcbdeb21e1" providerId="LiveId" clId="{9F0D2774-219B-483C-BE93-0AEBB66C9530}" dt="2021-08-03T19:29:15.933" v="46" actId="1076"/>
          <ac:picMkLst>
            <pc:docMk/>
            <pc:sldMk cId="1698955548" sldId="264"/>
            <ac:picMk id="13" creationId="{D5ED22DF-2C23-1E4B-83FE-A3B4012EBF7C}"/>
          </ac:picMkLst>
        </pc:picChg>
      </pc:sldChg>
    </pc:docChg>
  </pc:docChgLst>
  <pc:docChgLst>
    <pc:chgData name="Alex Michel" userId="8ee811fcbdeb21e1" providerId="LiveId" clId="{E5B6BE55-8CBE-4D37-A898-7AEBD65EB309}"/>
    <pc:docChg chg="undo custSel modSld">
      <pc:chgData name="Alex Michel" userId="8ee811fcbdeb21e1" providerId="LiveId" clId="{E5B6BE55-8CBE-4D37-A898-7AEBD65EB309}" dt="2021-08-04T02:04:10.917" v="684"/>
      <pc:docMkLst>
        <pc:docMk/>
      </pc:docMkLst>
      <pc:sldChg chg="modSp mod">
        <pc:chgData name="Alex Michel" userId="8ee811fcbdeb21e1" providerId="LiveId" clId="{E5B6BE55-8CBE-4D37-A898-7AEBD65EB309}" dt="2021-08-04T01:35:12.584" v="15" actId="20577"/>
        <pc:sldMkLst>
          <pc:docMk/>
          <pc:sldMk cId="1698955548" sldId="264"/>
        </pc:sldMkLst>
        <pc:spChg chg="mod">
          <ac:chgData name="Alex Michel" userId="8ee811fcbdeb21e1" providerId="LiveId" clId="{E5B6BE55-8CBE-4D37-A898-7AEBD65EB309}" dt="2021-08-04T01:35:12.584" v="15" actId="20577"/>
          <ac:spMkLst>
            <pc:docMk/>
            <pc:sldMk cId="1698955548" sldId="264"/>
            <ac:spMk id="8" creationId="{6E745645-8A03-4E8B-9EA5-21F658B3D1A4}"/>
          </ac:spMkLst>
        </pc:spChg>
      </pc:sldChg>
      <pc:sldChg chg="modSp mod">
        <pc:chgData name="Alex Michel" userId="8ee811fcbdeb21e1" providerId="LiveId" clId="{E5B6BE55-8CBE-4D37-A898-7AEBD65EB309}" dt="2021-08-04T01:57:59.131" v="579" actId="20577"/>
        <pc:sldMkLst>
          <pc:docMk/>
          <pc:sldMk cId="3200711529" sldId="288"/>
        </pc:sldMkLst>
        <pc:spChg chg="mod">
          <ac:chgData name="Alex Michel" userId="8ee811fcbdeb21e1" providerId="LiveId" clId="{E5B6BE55-8CBE-4D37-A898-7AEBD65EB309}" dt="2021-08-04T01:57:50.166" v="574" actId="20577"/>
          <ac:spMkLst>
            <pc:docMk/>
            <pc:sldMk cId="3200711529" sldId="288"/>
            <ac:spMk id="5" creationId="{3151BEF9-FE53-8947-8CC9-2A75EB6C76B6}"/>
          </ac:spMkLst>
        </pc:spChg>
        <pc:spChg chg="mod">
          <ac:chgData name="Alex Michel" userId="8ee811fcbdeb21e1" providerId="LiveId" clId="{E5B6BE55-8CBE-4D37-A898-7AEBD65EB309}" dt="2021-08-04T01:57:59.131" v="579" actId="20577"/>
          <ac:spMkLst>
            <pc:docMk/>
            <pc:sldMk cId="3200711529" sldId="288"/>
            <ac:spMk id="6" creationId="{C64B46AA-F665-774D-AB4E-A35E919F2168}"/>
          </ac:spMkLst>
        </pc:spChg>
      </pc:sldChg>
      <pc:sldChg chg="modSp mod">
        <pc:chgData name="Alex Michel" userId="8ee811fcbdeb21e1" providerId="LiveId" clId="{E5B6BE55-8CBE-4D37-A898-7AEBD65EB309}" dt="2021-08-04T01:37:04.558" v="27" actId="20577"/>
        <pc:sldMkLst>
          <pc:docMk/>
          <pc:sldMk cId="3282483440" sldId="294"/>
        </pc:sldMkLst>
        <pc:spChg chg="mod">
          <ac:chgData name="Alex Michel" userId="8ee811fcbdeb21e1" providerId="LiveId" clId="{E5B6BE55-8CBE-4D37-A898-7AEBD65EB309}" dt="2021-08-04T01:37:04.558" v="27" actId="20577"/>
          <ac:spMkLst>
            <pc:docMk/>
            <pc:sldMk cId="3282483440" sldId="294"/>
            <ac:spMk id="5" creationId="{D50A6859-9F23-47A0-A1F8-43F041B2C434}"/>
          </ac:spMkLst>
        </pc:spChg>
      </pc:sldChg>
      <pc:sldChg chg="modSp mod">
        <pc:chgData name="Alex Michel" userId="8ee811fcbdeb21e1" providerId="LiveId" clId="{E5B6BE55-8CBE-4D37-A898-7AEBD65EB309}" dt="2021-08-04T01:38:13.492" v="30" actId="1076"/>
        <pc:sldMkLst>
          <pc:docMk/>
          <pc:sldMk cId="1877009254" sldId="295"/>
        </pc:sldMkLst>
        <pc:spChg chg="mod">
          <ac:chgData name="Alex Michel" userId="8ee811fcbdeb21e1" providerId="LiveId" clId="{E5B6BE55-8CBE-4D37-A898-7AEBD65EB309}" dt="2021-08-04T01:38:13.492" v="30" actId="1076"/>
          <ac:spMkLst>
            <pc:docMk/>
            <pc:sldMk cId="1877009254" sldId="295"/>
            <ac:spMk id="6" creationId="{E46DA307-9DAA-430C-A73E-5D9B484270DC}"/>
          </ac:spMkLst>
        </pc:spChg>
      </pc:sldChg>
      <pc:sldChg chg="modSp mod">
        <pc:chgData name="Alex Michel" userId="8ee811fcbdeb21e1" providerId="LiveId" clId="{E5B6BE55-8CBE-4D37-A898-7AEBD65EB309}" dt="2021-08-04T01:38:28.939" v="33" actId="1076"/>
        <pc:sldMkLst>
          <pc:docMk/>
          <pc:sldMk cId="3542732324" sldId="314"/>
        </pc:sldMkLst>
        <pc:spChg chg="mod">
          <ac:chgData name="Alex Michel" userId="8ee811fcbdeb21e1" providerId="LiveId" clId="{E5B6BE55-8CBE-4D37-A898-7AEBD65EB309}" dt="2021-08-04T01:38:28.939" v="33" actId="1076"/>
          <ac:spMkLst>
            <pc:docMk/>
            <pc:sldMk cId="3542732324" sldId="314"/>
            <ac:spMk id="5" creationId="{C8552F30-FF98-4684-BA3D-F94A2C814FC6}"/>
          </ac:spMkLst>
        </pc:spChg>
      </pc:sldChg>
      <pc:sldChg chg="modSp mod">
        <pc:chgData name="Alex Michel" userId="8ee811fcbdeb21e1" providerId="LiveId" clId="{E5B6BE55-8CBE-4D37-A898-7AEBD65EB309}" dt="2021-08-04T01:38:43.153" v="34"/>
        <pc:sldMkLst>
          <pc:docMk/>
          <pc:sldMk cId="2552699529" sldId="315"/>
        </pc:sldMkLst>
        <pc:spChg chg="mod">
          <ac:chgData name="Alex Michel" userId="8ee811fcbdeb21e1" providerId="LiveId" clId="{E5B6BE55-8CBE-4D37-A898-7AEBD65EB309}" dt="2021-08-04T01:38:43.153" v="34"/>
          <ac:spMkLst>
            <pc:docMk/>
            <pc:sldMk cId="2552699529" sldId="315"/>
            <ac:spMk id="6" creationId="{B2268D26-5735-41B1-ABCF-F03909958442}"/>
          </ac:spMkLst>
        </pc:spChg>
      </pc:sldChg>
      <pc:sldChg chg="addSp delSp modSp mod">
        <pc:chgData name="Alex Michel" userId="8ee811fcbdeb21e1" providerId="LiveId" clId="{E5B6BE55-8CBE-4D37-A898-7AEBD65EB309}" dt="2021-08-04T02:04:10.917" v="684"/>
        <pc:sldMkLst>
          <pc:docMk/>
          <pc:sldMk cId="2419904182" sldId="321"/>
        </pc:sldMkLst>
        <pc:spChg chg="mod">
          <ac:chgData name="Alex Michel" userId="8ee811fcbdeb21e1" providerId="LiveId" clId="{E5B6BE55-8CBE-4D37-A898-7AEBD65EB309}" dt="2021-08-04T01:56:14.889" v="556" actId="1076"/>
          <ac:spMkLst>
            <pc:docMk/>
            <pc:sldMk cId="2419904182" sldId="321"/>
            <ac:spMk id="6" creationId="{14814907-3154-4AA7-AE20-E1823D5697CB}"/>
          </ac:spMkLst>
        </pc:spChg>
        <pc:graphicFrameChg chg="del">
          <ac:chgData name="Alex Michel" userId="8ee811fcbdeb21e1" providerId="LiveId" clId="{E5B6BE55-8CBE-4D37-A898-7AEBD65EB309}" dt="2021-08-04T01:39:11.637" v="35" actId="478"/>
          <ac:graphicFrameMkLst>
            <pc:docMk/>
            <pc:sldMk cId="2419904182" sldId="321"/>
            <ac:graphicFrameMk id="7" creationId="{AA6AFD20-91D0-407D-B288-80402EBB49B8}"/>
          </ac:graphicFrameMkLst>
        </pc:graphicFrameChg>
        <pc:graphicFrameChg chg="add mod modGraphic">
          <ac:chgData name="Alex Michel" userId="8ee811fcbdeb21e1" providerId="LiveId" clId="{E5B6BE55-8CBE-4D37-A898-7AEBD65EB309}" dt="2021-08-04T02:04:10.917" v="684"/>
          <ac:graphicFrameMkLst>
            <pc:docMk/>
            <pc:sldMk cId="2419904182" sldId="321"/>
            <ac:graphicFrameMk id="8" creationId="{93378D65-F152-4875-A0E3-BF258CE52758}"/>
          </ac:graphicFrameMkLst>
        </pc:graphicFrameChg>
      </pc:sldChg>
    </pc:docChg>
  </pc:docChgLst>
  <pc:docChgLst>
    <pc:chgData name="Alex Michel" userId="8ee811fcbdeb21e1" providerId="LiveId" clId="{1377BA2B-5179-408A-8847-3E02C26011E7}"/>
    <pc:docChg chg="undo custSel delSld modSld">
      <pc:chgData name="Alex Michel" userId="8ee811fcbdeb21e1" providerId="LiveId" clId="{1377BA2B-5179-408A-8847-3E02C26011E7}" dt="2021-08-03T19:53:14.601" v="444" actId="20577"/>
      <pc:docMkLst>
        <pc:docMk/>
      </pc:docMkLst>
      <pc:sldChg chg="modSp mod">
        <pc:chgData name="Alex Michel" userId="8ee811fcbdeb21e1" providerId="LiveId" clId="{1377BA2B-5179-408A-8847-3E02C26011E7}" dt="2021-08-03T19:33:39.174" v="23" actId="20577"/>
        <pc:sldMkLst>
          <pc:docMk/>
          <pc:sldMk cId="1698955548" sldId="264"/>
        </pc:sldMkLst>
        <pc:spChg chg="mod">
          <ac:chgData name="Alex Michel" userId="8ee811fcbdeb21e1" providerId="LiveId" clId="{1377BA2B-5179-408A-8847-3E02C26011E7}" dt="2021-08-03T19:33:39.174" v="23" actId="20577"/>
          <ac:spMkLst>
            <pc:docMk/>
            <pc:sldMk cId="1698955548" sldId="264"/>
            <ac:spMk id="8" creationId="{6E745645-8A03-4E8B-9EA5-21F658B3D1A4}"/>
          </ac:spMkLst>
        </pc:spChg>
      </pc:sldChg>
      <pc:sldChg chg="modSp mod">
        <pc:chgData name="Alex Michel" userId="8ee811fcbdeb21e1" providerId="LiveId" clId="{1377BA2B-5179-408A-8847-3E02C26011E7}" dt="2021-08-03T19:53:14.601" v="444" actId="20577"/>
        <pc:sldMkLst>
          <pc:docMk/>
          <pc:sldMk cId="3200711529" sldId="288"/>
        </pc:sldMkLst>
        <pc:spChg chg="mod">
          <ac:chgData name="Alex Michel" userId="8ee811fcbdeb21e1" providerId="LiveId" clId="{1377BA2B-5179-408A-8847-3E02C26011E7}" dt="2021-08-03T19:53:01.881" v="437" actId="20577"/>
          <ac:spMkLst>
            <pc:docMk/>
            <pc:sldMk cId="3200711529" sldId="288"/>
            <ac:spMk id="5" creationId="{3151BEF9-FE53-8947-8CC9-2A75EB6C76B6}"/>
          </ac:spMkLst>
        </pc:spChg>
        <pc:spChg chg="mod">
          <ac:chgData name="Alex Michel" userId="8ee811fcbdeb21e1" providerId="LiveId" clId="{1377BA2B-5179-408A-8847-3E02C26011E7}" dt="2021-08-03T19:53:14.601" v="444" actId="20577"/>
          <ac:spMkLst>
            <pc:docMk/>
            <pc:sldMk cId="3200711529" sldId="288"/>
            <ac:spMk id="6" creationId="{C64B46AA-F665-774D-AB4E-A35E919F2168}"/>
          </ac:spMkLst>
        </pc:spChg>
      </pc:sldChg>
      <pc:sldChg chg="addSp delSp modSp mod">
        <pc:chgData name="Alex Michel" userId="8ee811fcbdeb21e1" providerId="LiveId" clId="{1377BA2B-5179-408A-8847-3E02C26011E7}" dt="2021-08-03T19:34:16.552" v="27" actId="20577"/>
        <pc:sldMkLst>
          <pc:docMk/>
          <pc:sldMk cId="3282483440" sldId="294"/>
        </pc:sldMkLst>
        <pc:spChg chg="mod">
          <ac:chgData name="Alex Michel" userId="8ee811fcbdeb21e1" providerId="LiveId" clId="{1377BA2B-5179-408A-8847-3E02C26011E7}" dt="2021-08-03T19:34:16.552" v="27" actId="20577"/>
          <ac:spMkLst>
            <pc:docMk/>
            <pc:sldMk cId="3282483440" sldId="294"/>
            <ac:spMk id="5" creationId="{D50A6859-9F23-47A0-A1F8-43F041B2C434}"/>
          </ac:spMkLst>
        </pc:spChg>
        <pc:graphicFrameChg chg="add del mod">
          <ac:chgData name="Alex Michel" userId="8ee811fcbdeb21e1" providerId="LiveId" clId="{1377BA2B-5179-408A-8847-3E02C26011E7}" dt="2021-08-03T19:34:05.229" v="25"/>
          <ac:graphicFrameMkLst>
            <pc:docMk/>
            <pc:sldMk cId="3282483440" sldId="294"/>
            <ac:graphicFrameMk id="4" creationId="{5BC1E009-3A76-4008-83FA-B40E1BDC8AE3}"/>
          </ac:graphicFrameMkLst>
        </pc:graphicFrameChg>
      </pc:sldChg>
      <pc:sldChg chg="modSp mod">
        <pc:chgData name="Alex Michel" userId="8ee811fcbdeb21e1" providerId="LiveId" clId="{1377BA2B-5179-408A-8847-3E02C26011E7}" dt="2021-08-03T19:35:09.768" v="28"/>
        <pc:sldMkLst>
          <pc:docMk/>
          <pc:sldMk cId="1877009254" sldId="295"/>
        </pc:sldMkLst>
        <pc:spChg chg="mod">
          <ac:chgData name="Alex Michel" userId="8ee811fcbdeb21e1" providerId="LiveId" clId="{1377BA2B-5179-408A-8847-3E02C26011E7}" dt="2021-08-03T19:35:09.768" v="28"/>
          <ac:spMkLst>
            <pc:docMk/>
            <pc:sldMk cId="1877009254" sldId="295"/>
            <ac:spMk id="6" creationId="{E46DA307-9DAA-430C-A73E-5D9B484270DC}"/>
          </ac:spMkLst>
        </pc:spChg>
      </pc:sldChg>
      <pc:sldChg chg="modSp mod">
        <pc:chgData name="Alex Michel" userId="8ee811fcbdeb21e1" providerId="LiveId" clId="{1377BA2B-5179-408A-8847-3E02C26011E7}" dt="2021-08-03T19:35:26.525" v="30" actId="1076"/>
        <pc:sldMkLst>
          <pc:docMk/>
          <pc:sldMk cId="3542732324" sldId="314"/>
        </pc:sldMkLst>
        <pc:spChg chg="mod">
          <ac:chgData name="Alex Michel" userId="8ee811fcbdeb21e1" providerId="LiveId" clId="{1377BA2B-5179-408A-8847-3E02C26011E7}" dt="2021-08-03T19:35:26.525" v="30" actId="1076"/>
          <ac:spMkLst>
            <pc:docMk/>
            <pc:sldMk cId="3542732324" sldId="314"/>
            <ac:spMk id="5" creationId="{C8552F30-FF98-4684-BA3D-F94A2C814FC6}"/>
          </ac:spMkLst>
        </pc:spChg>
      </pc:sldChg>
      <pc:sldChg chg="modSp mod">
        <pc:chgData name="Alex Michel" userId="8ee811fcbdeb21e1" providerId="LiveId" clId="{1377BA2B-5179-408A-8847-3E02C26011E7}" dt="2021-08-03T19:37:02.983" v="56" actId="1076"/>
        <pc:sldMkLst>
          <pc:docMk/>
          <pc:sldMk cId="2552699529" sldId="315"/>
        </pc:sldMkLst>
        <pc:spChg chg="mod">
          <ac:chgData name="Alex Michel" userId="8ee811fcbdeb21e1" providerId="LiveId" clId="{1377BA2B-5179-408A-8847-3E02C26011E7}" dt="2021-08-03T19:37:02.983" v="56" actId="1076"/>
          <ac:spMkLst>
            <pc:docMk/>
            <pc:sldMk cId="2552699529" sldId="315"/>
            <ac:spMk id="6" creationId="{B2268D26-5735-41B1-ABCF-F03909958442}"/>
          </ac:spMkLst>
        </pc:spChg>
      </pc:sldChg>
      <pc:sldChg chg="del">
        <pc:chgData name="Alex Michel" userId="8ee811fcbdeb21e1" providerId="LiveId" clId="{1377BA2B-5179-408A-8847-3E02C26011E7}" dt="2021-08-03T19:37:21.080" v="57" actId="47"/>
        <pc:sldMkLst>
          <pc:docMk/>
          <pc:sldMk cId="2360433796" sldId="316"/>
        </pc:sldMkLst>
      </pc:sldChg>
      <pc:sldChg chg="addSp delSp modSp mod">
        <pc:chgData name="Alex Michel" userId="8ee811fcbdeb21e1" providerId="LiveId" clId="{1377BA2B-5179-408A-8847-3E02C26011E7}" dt="2021-08-03T19:52:24.948" v="431" actId="1076"/>
        <pc:sldMkLst>
          <pc:docMk/>
          <pc:sldMk cId="2419904182" sldId="321"/>
        </pc:sldMkLst>
        <pc:spChg chg="mod">
          <ac:chgData name="Alex Michel" userId="8ee811fcbdeb21e1" providerId="LiveId" clId="{1377BA2B-5179-408A-8847-3E02C26011E7}" dt="2021-08-03T19:38:59.532" v="119" actId="1076"/>
          <ac:spMkLst>
            <pc:docMk/>
            <pc:sldMk cId="2419904182" sldId="321"/>
            <ac:spMk id="6" creationId="{14814907-3154-4AA7-AE20-E1823D5697CB}"/>
          </ac:spMkLst>
        </pc:spChg>
        <pc:graphicFrameChg chg="add mod modGraphic">
          <ac:chgData name="Alex Michel" userId="8ee811fcbdeb21e1" providerId="LiveId" clId="{1377BA2B-5179-408A-8847-3E02C26011E7}" dt="2021-08-03T19:52:24.948" v="431" actId="1076"/>
          <ac:graphicFrameMkLst>
            <pc:docMk/>
            <pc:sldMk cId="2419904182" sldId="321"/>
            <ac:graphicFrameMk id="7" creationId="{AA6AFD20-91D0-407D-B288-80402EBB49B8}"/>
          </ac:graphicFrameMkLst>
        </pc:graphicFrameChg>
        <pc:graphicFrameChg chg="del">
          <ac:chgData name="Alex Michel" userId="8ee811fcbdeb21e1" providerId="LiveId" clId="{1377BA2B-5179-408A-8847-3E02C26011E7}" dt="2021-08-03T19:37:35.199" v="58" actId="478"/>
          <ac:graphicFrameMkLst>
            <pc:docMk/>
            <pc:sldMk cId="2419904182" sldId="321"/>
            <ac:graphicFrameMk id="18" creationId="{275DF822-E831-4603-A3FE-39EDC3552A27}"/>
          </ac:graphicFrameMkLst>
        </pc:graphicFrameChg>
      </pc:sldChg>
    </pc:docChg>
  </pc:docChgLst>
  <pc:docChgLst>
    <pc:chgData name="Alex Michel" userId="8ee811fcbdeb21e1" providerId="LiveId" clId="{EF1A5FC3-11B2-4D72-A462-577418FDE1A3}"/>
    <pc:docChg chg="undo custSel delSld modSld">
      <pc:chgData name="Alex Michel" userId="8ee811fcbdeb21e1" providerId="LiveId" clId="{EF1A5FC3-11B2-4D72-A462-577418FDE1A3}" dt="2022-08-09T15:08:16.728" v="325" actId="20577"/>
      <pc:docMkLst>
        <pc:docMk/>
      </pc:docMkLst>
      <pc:sldChg chg="del">
        <pc:chgData name="Alex Michel" userId="8ee811fcbdeb21e1" providerId="LiveId" clId="{EF1A5FC3-11B2-4D72-A462-577418FDE1A3}" dt="2022-08-09T15:08:09.511" v="323" actId="47"/>
        <pc:sldMkLst>
          <pc:docMk/>
          <pc:sldMk cId="2696955668" sldId="258"/>
        </pc:sldMkLst>
      </pc:sldChg>
      <pc:sldChg chg="modSp mod">
        <pc:chgData name="Alex Michel" userId="8ee811fcbdeb21e1" providerId="LiveId" clId="{EF1A5FC3-11B2-4D72-A462-577418FDE1A3}" dt="2022-08-09T15:08:16.728" v="325" actId="20577"/>
        <pc:sldMkLst>
          <pc:docMk/>
          <pc:sldMk cId="1698955548" sldId="264"/>
        </pc:sldMkLst>
        <pc:spChg chg="mod">
          <ac:chgData name="Alex Michel" userId="8ee811fcbdeb21e1" providerId="LiveId" clId="{EF1A5FC3-11B2-4D72-A462-577418FDE1A3}" dt="2022-08-09T15:08:16.728" v="325" actId="20577"/>
          <ac:spMkLst>
            <pc:docMk/>
            <pc:sldMk cId="1698955548" sldId="264"/>
            <ac:spMk id="7" creationId="{82AB33D0-1F3B-8B40-96A7-26E9007511D0}"/>
          </ac:spMkLst>
        </pc:spChg>
      </pc:sldChg>
      <pc:sldChg chg="del">
        <pc:chgData name="Alex Michel" userId="8ee811fcbdeb21e1" providerId="LiveId" clId="{EF1A5FC3-11B2-4D72-A462-577418FDE1A3}" dt="2022-08-09T15:07:15.908" v="315" actId="47"/>
        <pc:sldMkLst>
          <pc:docMk/>
          <pc:sldMk cId="3200711529" sldId="288"/>
        </pc:sldMkLst>
      </pc:sldChg>
      <pc:sldChg chg="del">
        <pc:chgData name="Alex Michel" userId="8ee811fcbdeb21e1" providerId="LiveId" clId="{EF1A5FC3-11B2-4D72-A462-577418FDE1A3}" dt="2022-08-09T15:07:03.716" v="310" actId="47"/>
        <pc:sldMkLst>
          <pc:docMk/>
          <pc:sldMk cId="644846658" sldId="298"/>
        </pc:sldMkLst>
      </pc:sldChg>
      <pc:sldChg chg="del">
        <pc:chgData name="Alex Michel" userId="8ee811fcbdeb21e1" providerId="LiveId" clId="{EF1A5FC3-11B2-4D72-A462-577418FDE1A3}" dt="2022-08-09T15:07:05.203" v="311" actId="47"/>
        <pc:sldMkLst>
          <pc:docMk/>
          <pc:sldMk cId="1037531528" sldId="299"/>
        </pc:sldMkLst>
      </pc:sldChg>
      <pc:sldChg chg="del">
        <pc:chgData name="Alex Michel" userId="8ee811fcbdeb21e1" providerId="LiveId" clId="{EF1A5FC3-11B2-4D72-A462-577418FDE1A3}" dt="2022-08-09T15:07:06.359" v="312" actId="47"/>
        <pc:sldMkLst>
          <pc:docMk/>
          <pc:sldMk cId="3739106233" sldId="300"/>
        </pc:sldMkLst>
      </pc:sldChg>
      <pc:sldChg chg="del">
        <pc:chgData name="Alex Michel" userId="8ee811fcbdeb21e1" providerId="LiveId" clId="{EF1A5FC3-11B2-4D72-A462-577418FDE1A3}" dt="2022-08-09T15:07:07.132" v="313" actId="47"/>
        <pc:sldMkLst>
          <pc:docMk/>
          <pc:sldMk cId="1648961791" sldId="301"/>
        </pc:sldMkLst>
      </pc:sldChg>
      <pc:sldChg chg="del">
        <pc:chgData name="Alex Michel" userId="8ee811fcbdeb21e1" providerId="LiveId" clId="{EF1A5FC3-11B2-4D72-A462-577418FDE1A3}" dt="2022-08-09T15:07:11.749" v="314" actId="47"/>
        <pc:sldMkLst>
          <pc:docMk/>
          <pc:sldMk cId="1787988459" sldId="302"/>
        </pc:sldMkLst>
      </pc:sldChg>
      <pc:sldChg chg="del">
        <pc:chgData name="Alex Michel" userId="8ee811fcbdeb21e1" providerId="LiveId" clId="{EF1A5FC3-11B2-4D72-A462-577418FDE1A3}" dt="2022-08-09T15:07:18.203" v="316" actId="47"/>
        <pc:sldMkLst>
          <pc:docMk/>
          <pc:sldMk cId="3773108860" sldId="304"/>
        </pc:sldMkLst>
      </pc:sldChg>
      <pc:sldChg chg="del">
        <pc:chgData name="Alex Michel" userId="8ee811fcbdeb21e1" providerId="LiveId" clId="{EF1A5FC3-11B2-4D72-A462-577418FDE1A3}" dt="2022-08-09T15:07:48.455" v="321" actId="47"/>
        <pc:sldMkLst>
          <pc:docMk/>
          <pc:sldMk cId="1831572658" sldId="307"/>
        </pc:sldMkLst>
      </pc:sldChg>
      <pc:sldChg chg="del">
        <pc:chgData name="Alex Michel" userId="8ee811fcbdeb21e1" providerId="LiveId" clId="{EF1A5FC3-11B2-4D72-A462-577418FDE1A3}" dt="2022-08-09T15:07:43.968" v="320" actId="47"/>
        <pc:sldMkLst>
          <pc:docMk/>
          <pc:sldMk cId="1282227764" sldId="308"/>
        </pc:sldMkLst>
      </pc:sldChg>
      <pc:sldChg chg="del">
        <pc:chgData name="Alex Michel" userId="8ee811fcbdeb21e1" providerId="LiveId" clId="{EF1A5FC3-11B2-4D72-A462-577418FDE1A3}" dt="2022-08-09T15:07:40.088" v="318" actId="47"/>
        <pc:sldMkLst>
          <pc:docMk/>
          <pc:sldMk cId="2664610523" sldId="309"/>
        </pc:sldMkLst>
      </pc:sldChg>
      <pc:sldChg chg="del">
        <pc:chgData name="Alex Michel" userId="8ee811fcbdeb21e1" providerId="LiveId" clId="{EF1A5FC3-11B2-4D72-A462-577418FDE1A3}" dt="2022-08-09T15:07:41.156" v="319" actId="47"/>
        <pc:sldMkLst>
          <pc:docMk/>
          <pc:sldMk cId="373792949" sldId="311"/>
        </pc:sldMkLst>
      </pc:sldChg>
      <pc:sldChg chg="del">
        <pc:chgData name="Alex Michel" userId="8ee811fcbdeb21e1" providerId="LiveId" clId="{EF1A5FC3-11B2-4D72-A462-577418FDE1A3}" dt="2022-08-09T15:07:55.350" v="322" actId="47"/>
        <pc:sldMkLst>
          <pc:docMk/>
          <pc:sldMk cId="2204765661" sldId="313"/>
        </pc:sldMkLst>
      </pc:sldChg>
      <pc:sldChg chg="del">
        <pc:chgData name="Alex Michel" userId="8ee811fcbdeb21e1" providerId="LiveId" clId="{EF1A5FC3-11B2-4D72-A462-577418FDE1A3}" dt="2022-08-09T15:07:02.744" v="309" actId="47"/>
        <pc:sldMkLst>
          <pc:docMk/>
          <pc:sldMk cId="4090315271" sldId="317"/>
        </pc:sldMkLst>
      </pc:sldChg>
      <pc:sldChg chg="addSp delSp mod">
        <pc:chgData name="Alex Michel" userId="8ee811fcbdeb21e1" providerId="LiveId" clId="{EF1A5FC3-11B2-4D72-A462-577418FDE1A3}" dt="2022-08-09T15:06:40.763" v="308" actId="478"/>
        <pc:sldMkLst>
          <pc:docMk/>
          <pc:sldMk cId="3345830836" sldId="318"/>
        </pc:sldMkLst>
        <pc:spChg chg="add del">
          <ac:chgData name="Alex Michel" userId="8ee811fcbdeb21e1" providerId="LiveId" clId="{EF1A5FC3-11B2-4D72-A462-577418FDE1A3}" dt="2022-08-09T15:06:40.763" v="308" actId="478"/>
          <ac:spMkLst>
            <pc:docMk/>
            <pc:sldMk cId="3345830836" sldId="318"/>
            <ac:spMk id="12" creationId="{519BC53B-54D7-4F36-BB23-D6BA3531B514}"/>
          </ac:spMkLst>
        </pc:spChg>
      </pc:sldChg>
      <pc:sldChg chg="delSp modSp mod modClrScheme chgLayout">
        <pc:chgData name="Alex Michel" userId="8ee811fcbdeb21e1" providerId="LiveId" clId="{EF1A5FC3-11B2-4D72-A462-577418FDE1A3}" dt="2022-08-09T15:06:07.359" v="306" actId="1076"/>
        <pc:sldMkLst>
          <pc:docMk/>
          <pc:sldMk cId="2419904182" sldId="321"/>
        </pc:sldMkLst>
        <pc:spChg chg="mod">
          <ac:chgData name="Alex Michel" userId="8ee811fcbdeb21e1" providerId="LiveId" clId="{EF1A5FC3-11B2-4D72-A462-577418FDE1A3}" dt="2022-08-09T15:05:57.829" v="303" actId="14100"/>
          <ac:spMkLst>
            <pc:docMk/>
            <pc:sldMk cId="2419904182" sldId="321"/>
            <ac:spMk id="2" creationId="{5A75B0F2-F2CA-D144-8A8B-AA62FEA378A7}"/>
          </ac:spMkLst>
        </pc:spChg>
        <pc:spChg chg="del">
          <ac:chgData name="Alex Michel" userId="8ee811fcbdeb21e1" providerId="LiveId" clId="{EF1A5FC3-11B2-4D72-A462-577418FDE1A3}" dt="2022-08-09T15:05:37.477" v="297" actId="478"/>
          <ac:spMkLst>
            <pc:docMk/>
            <pc:sldMk cId="2419904182" sldId="321"/>
            <ac:spMk id="5" creationId="{4DAB3E4A-A1EE-46E0-A8E5-6B2EBCCDACC2}"/>
          </ac:spMkLst>
        </pc:spChg>
        <pc:spChg chg="del mod">
          <ac:chgData name="Alex Michel" userId="8ee811fcbdeb21e1" providerId="LiveId" clId="{EF1A5FC3-11B2-4D72-A462-577418FDE1A3}" dt="2022-08-09T15:05:37.477" v="299"/>
          <ac:spMkLst>
            <pc:docMk/>
            <pc:sldMk cId="2419904182" sldId="321"/>
            <ac:spMk id="6" creationId="{14814907-3154-4AA7-AE20-E1823D5697CB}"/>
          </ac:spMkLst>
        </pc:spChg>
        <pc:graphicFrameChg chg="mod modGraphic">
          <ac:chgData name="Alex Michel" userId="8ee811fcbdeb21e1" providerId="LiveId" clId="{EF1A5FC3-11B2-4D72-A462-577418FDE1A3}" dt="2022-08-09T15:06:07.359" v="306" actId="1076"/>
          <ac:graphicFrameMkLst>
            <pc:docMk/>
            <pc:sldMk cId="2419904182" sldId="321"/>
            <ac:graphicFrameMk id="8" creationId="{93378D65-F152-4875-A0E3-BF258CE52758}"/>
          </ac:graphicFrameMkLst>
        </pc:graphicFrameChg>
      </pc:sldChg>
      <pc:sldChg chg="del">
        <pc:chgData name="Alex Michel" userId="8ee811fcbdeb21e1" providerId="LiveId" clId="{EF1A5FC3-11B2-4D72-A462-577418FDE1A3}" dt="2022-08-09T15:07:26.135" v="317" actId="47"/>
        <pc:sldMkLst>
          <pc:docMk/>
          <pc:sldMk cId="2423579957"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A30B9-1027-0E4B-BEA3-401602967326}" type="datetimeFigureOut">
              <a:rPr lang="pt-BR" smtClean="0"/>
              <a:t>09/08/2023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EA15D-D5B3-B14E-A5C5-84DFBADD3837}" type="slidenum">
              <a:rPr lang="pt-BR" smtClean="0"/>
              <a:t>‹nº›</a:t>
            </a:fld>
            <a:endParaRPr lang="pt-BR"/>
          </a:p>
        </p:txBody>
      </p:sp>
    </p:spTree>
    <p:extLst>
      <p:ext uri="{BB962C8B-B14F-4D97-AF65-F5344CB8AC3E}">
        <p14:creationId xmlns:p14="http://schemas.microsoft.com/office/powerpoint/2010/main" val="114677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F2848621-4C8A-394A-B561-2DD24F4F8020}"/>
              </a:ext>
            </a:extLst>
          </p:cNvPr>
          <p:cNvPicPr>
            <a:picLocks noChangeAspect="1"/>
          </p:cNvPicPr>
          <p:nvPr userDrawn="1"/>
        </p:nvPicPr>
        <p:blipFill>
          <a:blip r:embed="rId2"/>
          <a:srcRect/>
          <a:stretch/>
        </p:blipFill>
        <p:spPr>
          <a:xfrm>
            <a:off x="1084" y="1220"/>
            <a:ext cx="12189831" cy="6856779"/>
          </a:xfrm>
          <a:prstGeom prst="rect">
            <a:avLst/>
          </a:prstGeom>
        </p:spPr>
      </p:pic>
    </p:spTree>
    <p:extLst>
      <p:ext uri="{BB962C8B-B14F-4D97-AF65-F5344CB8AC3E}">
        <p14:creationId xmlns:p14="http://schemas.microsoft.com/office/powerpoint/2010/main" val="3058112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7AC37639-2786-4642-84E9-244550484C1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67266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5795C88B-77F6-2940-BF14-7C8F5CDA92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169" y="1221"/>
            <a:ext cx="12189831" cy="6856779"/>
          </a:xfrm>
          <a:prstGeom prst="rect">
            <a:avLst/>
          </a:prstGeom>
        </p:spPr>
      </p:pic>
    </p:spTree>
    <p:extLst>
      <p:ext uri="{BB962C8B-B14F-4D97-AF65-F5344CB8AC3E}">
        <p14:creationId xmlns:p14="http://schemas.microsoft.com/office/powerpoint/2010/main" val="2454961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35B31BF8-EB26-5F4D-800B-DD2C1922FAA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id="{D5BA6278-E0F6-614E-A8CA-4229293D1EB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p:blipFill>
        <p:spPr>
          <a:xfrm>
            <a:off x="11939374" y="208361"/>
            <a:ext cx="125246" cy="234836"/>
          </a:xfrm>
          <a:prstGeom prst="rect">
            <a:avLst/>
          </a:prstGeom>
        </p:spPr>
      </p:pic>
    </p:spTree>
    <p:extLst>
      <p:ext uri="{BB962C8B-B14F-4D97-AF65-F5344CB8AC3E}">
        <p14:creationId xmlns:p14="http://schemas.microsoft.com/office/powerpoint/2010/main" val="64439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Imagem 4" descr="Uma imagem contendo monitor, computador&#10;&#10;Descrição gerada automaticamente">
            <a:extLst>
              <a:ext uri="{FF2B5EF4-FFF2-40B4-BE49-F238E27FC236}">
                <a16:creationId xmlns:a16="http://schemas.microsoft.com/office/drawing/2014/main" id="{7603E222-44F9-DE4A-AD4F-DBCA8AF2D9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7DC2EF4D-CD98-D843-9B90-D7CAB3CFD93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p:blipFill>
        <p:spPr>
          <a:xfrm>
            <a:off x="11939374" y="208361"/>
            <a:ext cx="125246" cy="234836"/>
          </a:xfrm>
          <a:prstGeom prst="rect">
            <a:avLst/>
          </a:prstGeom>
        </p:spPr>
      </p:pic>
    </p:spTree>
    <p:extLst>
      <p:ext uri="{BB962C8B-B14F-4D97-AF65-F5344CB8AC3E}">
        <p14:creationId xmlns:p14="http://schemas.microsoft.com/office/powerpoint/2010/main" val="3259519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e Texto Vertical">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9F68C745-E60F-7D43-875A-BDC4F0F2B0B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id="{1C0240E8-B009-2244-8A2F-406B670623D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p:blipFill>
        <p:spPr>
          <a:xfrm>
            <a:off x="441863" y="456345"/>
            <a:ext cx="125246" cy="234836"/>
          </a:xfrm>
          <a:prstGeom prst="rect">
            <a:avLst/>
          </a:prstGeom>
        </p:spPr>
      </p:pic>
    </p:spTree>
    <p:extLst>
      <p:ext uri="{BB962C8B-B14F-4D97-AF65-F5344CB8AC3E}">
        <p14:creationId xmlns:p14="http://schemas.microsoft.com/office/powerpoint/2010/main" val="3052451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013CA2A-8F36-8246-BC41-ED6E4B4E902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id="{68741E66-9A4D-4145-8982-DA6E3307630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p:blipFill>
        <p:spPr>
          <a:xfrm>
            <a:off x="11630210" y="3830652"/>
            <a:ext cx="125246" cy="234836"/>
          </a:xfrm>
          <a:prstGeom prst="rect">
            <a:avLst/>
          </a:prstGeom>
        </p:spPr>
      </p:pic>
    </p:spTree>
    <p:extLst>
      <p:ext uri="{BB962C8B-B14F-4D97-AF65-F5344CB8AC3E}">
        <p14:creationId xmlns:p14="http://schemas.microsoft.com/office/powerpoint/2010/main" val="2159854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ítulo e Texto Vertical">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9F68C745-E60F-7D43-875A-BDC4F0F2B0BD}"/>
              </a:ext>
            </a:extLst>
          </p:cNvPr>
          <p:cNvPicPr>
            <a:picLocks noChangeAspect="1"/>
          </p:cNvPicPr>
          <p:nvPr userDrawn="1"/>
        </p:nvPicPr>
        <p:blipFill>
          <a:blip r:embed="rId2"/>
          <a:srcRect/>
          <a:stretch/>
        </p:blipFill>
        <p:spPr>
          <a:xfrm>
            <a:off x="0" y="0"/>
            <a:ext cx="12192000" cy="6858000"/>
          </a:xfrm>
          <a:prstGeom prst="rect">
            <a:avLst/>
          </a:prstGeom>
        </p:spPr>
      </p:pic>
      <p:pic>
        <p:nvPicPr>
          <p:cNvPr id="4" name="Gráfico 3">
            <a:extLst>
              <a:ext uri="{FF2B5EF4-FFF2-40B4-BE49-F238E27FC236}">
                <a16:creationId xmlns:a16="http://schemas.microsoft.com/office/drawing/2014/main" id="{37F711ED-ED2B-5A40-81EA-891BD29ACF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41863" y="455423"/>
            <a:ext cx="125246" cy="235758"/>
          </a:xfrm>
          <a:prstGeom prst="rect">
            <a:avLst/>
          </a:prstGeom>
        </p:spPr>
      </p:pic>
    </p:spTree>
    <p:extLst>
      <p:ext uri="{BB962C8B-B14F-4D97-AF65-F5344CB8AC3E}">
        <p14:creationId xmlns:p14="http://schemas.microsoft.com/office/powerpoint/2010/main" val="213435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 e Título Vertical">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9663731-3339-BC4B-98B0-CFC75297F654}"/>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FE1A1923-6C9F-7E46-A812-B6453A95712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41863" y="455423"/>
            <a:ext cx="125246" cy="235758"/>
          </a:xfrm>
          <a:prstGeom prst="rect">
            <a:avLst/>
          </a:prstGeom>
        </p:spPr>
      </p:pic>
    </p:spTree>
    <p:extLst>
      <p:ext uri="{BB962C8B-B14F-4D97-AF65-F5344CB8AC3E}">
        <p14:creationId xmlns:p14="http://schemas.microsoft.com/office/powerpoint/2010/main" val="300423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A42CC25F-DACB-A140-A3CB-EFCC2911B30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609"/>
            <a:ext cx="12192000" cy="6856780"/>
          </a:xfrm>
          <a:prstGeom prst="rect">
            <a:avLst/>
          </a:prstGeom>
        </p:spPr>
      </p:pic>
    </p:spTree>
    <p:extLst>
      <p:ext uri="{BB962C8B-B14F-4D97-AF65-F5344CB8AC3E}">
        <p14:creationId xmlns:p14="http://schemas.microsoft.com/office/powerpoint/2010/main" val="338345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uas Partes d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A42CC25F-DACB-A140-A3CB-EFCC2911B300}"/>
              </a:ext>
            </a:extLst>
          </p:cNvPr>
          <p:cNvPicPr>
            <a:picLocks noChangeAspect="1"/>
          </p:cNvPicPr>
          <p:nvPr userDrawn="1"/>
        </p:nvPicPr>
        <p:blipFill>
          <a:blip r:embed="rId2"/>
          <a:srcRect/>
          <a:stretch/>
        </p:blipFill>
        <p:spPr>
          <a:xfrm>
            <a:off x="1084" y="609"/>
            <a:ext cx="12189831" cy="6856780"/>
          </a:xfrm>
          <a:prstGeom prst="rect">
            <a:avLst/>
          </a:prstGeom>
        </p:spPr>
      </p:pic>
    </p:spTree>
    <p:extLst>
      <p:ext uri="{BB962C8B-B14F-4D97-AF65-F5344CB8AC3E}">
        <p14:creationId xmlns:p14="http://schemas.microsoft.com/office/powerpoint/2010/main" val="51266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5B2C49D-4DE2-8C4A-A21D-B9CA2BB1D0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221"/>
            <a:ext cx="12189831" cy="6856779"/>
          </a:xfrm>
          <a:prstGeom prst="rect">
            <a:avLst/>
          </a:prstGeom>
        </p:spPr>
      </p:pic>
    </p:spTree>
    <p:extLst>
      <p:ext uri="{BB962C8B-B14F-4D97-AF65-F5344CB8AC3E}">
        <p14:creationId xmlns:p14="http://schemas.microsoft.com/office/powerpoint/2010/main" val="53516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uas Partes de Conteúdo">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13A8310-DF9E-BC49-9183-AD0310213C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220"/>
            <a:ext cx="12189831" cy="6856780"/>
          </a:xfrm>
          <a:prstGeom prst="rect">
            <a:avLst/>
          </a:prstGeom>
        </p:spPr>
      </p:pic>
    </p:spTree>
    <p:extLst>
      <p:ext uri="{BB962C8B-B14F-4D97-AF65-F5344CB8AC3E}">
        <p14:creationId xmlns:p14="http://schemas.microsoft.com/office/powerpoint/2010/main" val="112828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CC3D9A1-AC98-A946-A001-4EF6815B703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219"/>
            <a:ext cx="12189832" cy="6856781"/>
          </a:xfrm>
          <a:prstGeom prst="rect">
            <a:avLst/>
          </a:prstGeom>
        </p:spPr>
      </p:pic>
    </p:spTree>
    <p:extLst>
      <p:ext uri="{BB962C8B-B14F-4D97-AF65-F5344CB8AC3E}">
        <p14:creationId xmlns:p14="http://schemas.microsoft.com/office/powerpoint/2010/main" val="58330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3" name="Imagem 2" descr="Mulher segurando computador portátil&#10;&#10;Descrição gerada automaticamente">
            <a:extLst>
              <a:ext uri="{FF2B5EF4-FFF2-40B4-BE49-F238E27FC236}">
                <a16:creationId xmlns:a16="http://schemas.microsoft.com/office/drawing/2014/main" id="{1FC89D8F-428F-A14E-B994-BEC7D8FC5A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749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98D894F-308F-8843-9DE3-7E6C44FCD53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2616"/>
            <a:ext cx="12192000" cy="6858000"/>
          </a:xfrm>
          <a:prstGeom prst="rect">
            <a:avLst/>
          </a:prstGeom>
        </p:spPr>
      </p:pic>
    </p:spTree>
    <p:extLst>
      <p:ext uri="{BB962C8B-B14F-4D97-AF65-F5344CB8AC3E}">
        <p14:creationId xmlns:p14="http://schemas.microsoft.com/office/powerpoint/2010/main" val="110435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6A3370-CEBF-894A-B17A-C029E9EA79AD}"/>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BC555E12-B4FA-6D40-894D-E2FA012E6C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F8010EB-BD20-8541-B81B-53418A950CD2}"/>
              </a:ext>
            </a:extLst>
          </p:cNvPr>
          <p:cNvSpPr>
            <a:spLocks noGrp="1"/>
          </p:cNvSpPr>
          <p:nvPr>
            <p:ph type="dt" sz="half" idx="10"/>
          </p:nvPr>
        </p:nvSpPr>
        <p:spPr/>
        <p:txBody>
          <a:bodyPr/>
          <a:lstStyle/>
          <a:p>
            <a:fld id="{ED9E68EB-E9F6-FB45-8681-3F3ED4CE732E}" type="datetimeFigureOut">
              <a:rPr lang="pt-BR" smtClean="0"/>
              <a:t>09/08/2023</a:t>
            </a:fld>
            <a:endParaRPr lang="pt-BR"/>
          </a:p>
        </p:txBody>
      </p:sp>
      <p:sp>
        <p:nvSpPr>
          <p:cNvPr id="5" name="Espaço Reservado para Rodapé 4">
            <a:extLst>
              <a:ext uri="{FF2B5EF4-FFF2-40B4-BE49-F238E27FC236}">
                <a16:creationId xmlns:a16="http://schemas.microsoft.com/office/drawing/2014/main" id="{35793F31-79C5-6C46-8A1F-BBA184395DA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B82C188-55CA-FB40-9961-204E38FBFB2C}"/>
              </a:ext>
            </a:extLst>
          </p:cNvPr>
          <p:cNvSpPr>
            <a:spLocks noGrp="1"/>
          </p:cNvSpPr>
          <p:nvPr>
            <p:ph type="sldNum" sz="quarter" idx="12"/>
          </p:nvPr>
        </p:nvSpPr>
        <p:spPr/>
        <p:txBody>
          <a:bodyPr/>
          <a:lstStyle/>
          <a:p>
            <a:fld id="{5D239CA3-63FC-3946-91B4-1C5FE5DCE369}" type="slidenum">
              <a:rPr lang="pt-BR" smtClean="0"/>
              <a:t>‹nº›</a:t>
            </a:fld>
            <a:endParaRPr lang="pt-BR"/>
          </a:p>
        </p:txBody>
      </p:sp>
      <p:pic>
        <p:nvPicPr>
          <p:cNvPr id="7" name="Imagem 6">
            <a:extLst>
              <a:ext uri="{FF2B5EF4-FFF2-40B4-BE49-F238E27FC236}">
                <a16:creationId xmlns:a16="http://schemas.microsoft.com/office/drawing/2014/main" id="{4E1847A4-FB70-8347-B9D0-B50ABCBA452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84" y="1220"/>
            <a:ext cx="12189831" cy="6856780"/>
          </a:xfrm>
          <a:prstGeom prst="rect">
            <a:avLst/>
          </a:prstGeom>
        </p:spPr>
      </p:pic>
    </p:spTree>
    <p:extLst>
      <p:ext uri="{BB962C8B-B14F-4D97-AF65-F5344CB8AC3E}">
        <p14:creationId xmlns:p14="http://schemas.microsoft.com/office/powerpoint/2010/main" val="2043967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FE022B02-4762-AF4F-95EF-09BF03FF5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329B338-9858-DF49-BA4D-1F30A902B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36628CF-1DB8-4D4B-9648-FBE7BF510E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E68EB-E9F6-FB45-8681-3F3ED4CE732E}" type="datetimeFigureOut">
              <a:rPr lang="pt-BR" smtClean="0"/>
              <a:t>09/08/2023</a:t>
            </a:fld>
            <a:endParaRPr lang="pt-BR"/>
          </a:p>
        </p:txBody>
      </p:sp>
      <p:sp>
        <p:nvSpPr>
          <p:cNvPr id="5" name="Espaço Reservado para Rodapé 4">
            <a:extLst>
              <a:ext uri="{FF2B5EF4-FFF2-40B4-BE49-F238E27FC236}">
                <a16:creationId xmlns:a16="http://schemas.microsoft.com/office/drawing/2014/main" id="{04913712-7DAD-854F-A6CE-1047082ED6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D96A488-6D63-DE4F-ACF0-997E221C15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39CA3-63FC-3946-91B4-1C5FE5DCE369}" type="slidenum">
              <a:rPr lang="pt-BR" smtClean="0"/>
              <a:t>‹nº›</a:t>
            </a:fld>
            <a:endParaRPr lang="pt-BR"/>
          </a:p>
        </p:txBody>
      </p:sp>
    </p:spTree>
    <p:extLst>
      <p:ext uri="{BB962C8B-B14F-4D97-AF65-F5344CB8AC3E}">
        <p14:creationId xmlns:p14="http://schemas.microsoft.com/office/powerpoint/2010/main" val="276118257"/>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65" r:id="rId3"/>
    <p:sldLayoutId id="2147483660" r:id="rId4"/>
    <p:sldLayoutId id="2147483661" r:id="rId5"/>
    <p:sldLayoutId id="2147483662" r:id="rId6"/>
    <p:sldLayoutId id="2147483663" r:id="rId7"/>
    <p:sldLayoutId id="2147483654" r:id="rId8"/>
    <p:sldLayoutId id="2147483649" r:id="rId9"/>
    <p:sldLayoutId id="2147483653" r:id="rId10"/>
    <p:sldLayoutId id="2147483651" r:id="rId11"/>
    <p:sldLayoutId id="2147483656" r:id="rId12"/>
    <p:sldLayoutId id="2147483655" r:id="rId13"/>
    <p:sldLayoutId id="2147483658" r:id="rId14"/>
    <p:sldLayoutId id="2147483657" r:id="rId15"/>
    <p:sldLayoutId id="2147483664"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7" Type="http://schemas.openxmlformats.org/officeDocument/2006/relationships/image" Target="../media/image48.sv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2.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34.png"/><Relationship Id="rId9" Type="http://schemas.openxmlformats.org/officeDocument/2006/relationships/image" Target="../media/image50.sv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image" Target="../media/image3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4D8B628A-2A83-0449-B6F7-0FEBD57E77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10327" y="1216991"/>
            <a:ext cx="4144224" cy="3985846"/>
          </a:xfrm>
          <a:prstGeom prst="rect">
            <a:avLst/>
          </a:prstGeom>
        </p:spPr>
      </p:pic>
      <p:pic>
        <p:nvPicPr>
          <p:cNvPr id="4" name="Imagem 3">
            <a:extLst>
              <a:ext uri="{FF2B5EF4-FFF2-40B4-BE49-F238E27FC236}">
                <a16:creationId xmlns:a16="http://schemas.microsoft.com/office/drawing/2014/main" id="{A3BC0169-5116-A74A-AF70-CD43525945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92792" y="490311"/>
            <a:ext cx="2775024" cy="2270474"/>
          </a:xfrm>
          <a:prstGeom prst="rect">
            <a:avLst/>
          </a:prstGeom>
        </p:spPr>
      </p:pic>
    </p:spTree>
    <p:extLst>
      <p:ext uri="{BB962C8B-B14F-4D97-AF65-F5344CB8AC3E}">
        <p14:creationId xmlns:p14="http://schemas.microsoft.com/office/powerpoint/2010/main" val="74914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a:extLst>
              <a:ext uri="{FF2B5EF4-FFF2-40B4-BE49-F238E27FC236}">
                <a16:creationId xmlns:a16="http://schemas.microsoft.com/office/drawing/2014/main" id="{E7CE105E-F59B-4901-9C81-4B71FBF33F60}"/>
              </a:ext>
            </a:extLst>
          </p:cNvPr>
          <p:cNvSpPr txBox="1">
            <a:spLocks noChangeArrowheads="1"/>
          </p:cNvSpPr>
          <p:nvPr/>
        </p:nvSpPr>
        <p:spPr bwMode="auto">
          <a:xfrm>
            <a:off x="391886" y="1676442"/>
            <a:ext cx="10179698" cy="3221262"/>
          </a:xfrm>
          <a:prstGeom prst="rect">
            <a:avLst/>
          </a:prstGeom>
          <a:noFill/>
          <a:ln>
            <a:noFill/>
          </a:ln>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a:solidFill>
                  <a:schemeClr val="tx1"/>
                </a:solidFill>
                <a:latin typeface="+mn-lt"/>
                <a:cs typeface="+mn-cs"/>
              </a:defRPr>
            </a:lvl6pPr>
            <a:lvl7pPr marL="2971800" indent="-228600" algn="l" rtl="0" fontAlgn="base">
              <a:spcBef>
                <a:spcPct val="20000"/>
              </a:spcBef>
              <a:spcAft>
                <a:spcPct val="0"/>
              </a:spcAft>
              <a:buChar char="»"/>
              <a:defRPr>
                <a:solidFill>
                  <a:schemeClr val="tx1"/>
                </a:solidFill>
                <a:latin typeface="+mn-lt"/>
                <a:cs typeface="+mn-cs"/>
              </a:defRPr>
            </a:lvl7pPr>
            <a:lvl8pPr marL="3429000" indent="-228600" algn="l" rtl="0" fontAlgn="base">
              <a:spcBef>
                <a:spcPct val="20000"/>
              </a:spcBef>
              <a:spcAft>
                <a:spcPct val="0"/>
              </a:spcAft>
              <a:buChar char="»"/>
              <a:defRPr>
                <a:solidFill>
                  <a:schemeClr val="tx1"/>
                </a:solidFill>
                <a:latin typeface="+mn-lt"/>
                <a:cs typeface="+mn-cs"/>
              </a:defRPr>
            </a:lvl8pPr>
            <a:lvl9pPr marL="3886200" indent="-228600" algn="l" rtl="0" fontAlgn="base">
              <a:spcBef>
                <a:spcPct val="20000"/>
              </a:spcBef>
              <a:spcAft>
                <a:spcPct val="0"/>
              </a:spcAft>
              <a:buChar char="»"/>
              <a:defRPr>
                <a:solidFill>
                  <a:schemeClr val="tx1"/>
                </a:solidFill>
                <a:latin typeface="+mn-lt"/>
                <a:cs typeface="+mn-cs"/>
              </a:defRPr>
            </a:lvl9pPr>
          </a:lstStyle>
          <a:p>
            <a:pPr algn="l"/>
            <a:r>
              <a:rPr lang="pt-BR" sz="3000" b="0" i="0" u="none" strike="noStrike" baseline="0" dirty="0">
                <a:solidFill>
                  <a:srgbClr val="002060"/>
                </a:solidFill>
                <a:latin typeface="Comic Sans MS" panose="030F0702030302020204" pitchFamily="66" charset="0"/>
              </a:rPr>
              <a:t>Atividade Avaliativa 1 (A1) 30pts</a:t>
            </a:r>
          </a:p>
          <a:p>
            <a:pPr algn="l"/>
            <a:r>
              <a:rPr lang="pt-BR" sz="3000" b="0" i="0" u="none" strike="noStrike" baseline="0" dirty="0">
                <a:solidFill>
                  <a:srgbClr val="002060"/>
                </a:solidFill>
                <a:latin typeface="Comic Sans MS" panose="030F0702030302020204" pitchFamily="66" charset="0"/>
              </a:rPr>
              <a:t>Atividade Avaliativa 2 (A2) 30pts</a:t>
            </a:r>
          </a:p>
          <a:p>
            <a:r>
              <a:rPr lang="pt-BR" sz="3000" dirty="0">
                <a:solidFill>
                  <a:srgbClr val="002060"/>
                </a:solidFill>
                <a:latin typeface="Comic Sans MS" panose="030F0702030302020204" pitchFamily="66" charset="0"/>
              </a:rPr>
              <a:t>Atividade Avaliativa 3 (A3) 40pts</a:t>
            </a:r>
          </a:p>
          <a:p>
            <a:pPr marL="0" indent="0" algn="l">
              <a:buNone/>
            </a:pPr>
            <a:endParaRPr lang="pt-BR" sz="3000" b="0" i="0" u="none" strike="noStrike" baseline="0" dirty="0">
              <a:solidFill>
                <a:srgbClr val="002060"/>
              </a:solidFill>
              <a:latin typeface="Comic Sans MS" panose="030F0702030302020204" pitchFamily="66" charset="0"/>
            </a:endParaRPr>
          </a:p>
          <a:p>
            <a:r>
              <a:rPr lang="pt-BR" sz="3000" dirty="0">
                <a:solidFill>
                  <a:srgbClr val="002060"/>
                </a:solidFill>
                <a:latin typeface="Comic Sans MS" panose="030F0702030302020204" pitchFamily="66" charset="0"/>
              </a:rPr>
              <a:t>Avaliação Integrada (AIT) 30pts (Extra)</a:t>
            </a:r>
          </a:p>
          <a:p>
            <a:pPr marL="0" indent="0" algn="just">
              <a:buNone/>
              <a:defRPr/>
            </a:pPr>
            <a:endParaRPr lang="pt-BR" altLang="pt-BR" sz="3000" kern="0" dirty="0">
              <a:latin typeface="Comic Sans MS" panose="030F0702030302020204" pitchFamily="66" charset="0"/>
            </a:endParaRPr>
          </a:p>
          <a:p>
            <a:pPr algn="just">
              <a:defRPr/>
            </a:pPr>
            <a:r>
              <a:rPr lang="pt-BR" altLang="pt-BR" sz="3000" kern="0" dirty="0">
                <a:solidFill>
                  <a:srgbClr val="FF0000"/>
                </a:solidFill>
                <a:latin typeface="Comic Sans MS" panose="030F0702030302020204" pitchFamily="66" charset="0"/>
              </a:rPr>
              <a:t>Exigência mínima para aprovação: 70 pontos e 75% de frequência nas disciplinas presenciais.</a:t>
            </a:r>
          </a:p>
          <a:p>
            <a:pPr marL="355600" indent="0" algn="just">
              <a:buFontTx/>
              <a:buNone/>
              <a:defRPr/>
            </a:pPr>
            <a:endParaRPr lang="pt-BR" altLang="pt-BR" sz="3000" kern="0" dirty="0">
              <a:latin typeface="Comic Sans MS" panose="030F0702030302020204" pitchFamily="66" charset="0"/>
            </a:endParaRPr>
          </a:p>
        </p:txBody>
      </p:sp>
      <p:pic>
        <p:nvPicPr>
          <p:cNvPr id="26" name="Picture 4" descr="https://www.comboinfinito.com.br/principal/wp-content/uploads/2017/07/Kuririn.png">
            <a:extLst>
              <a:ext uri="{FF2B5EF4-FFF2-40B4-BE49-F238E27FC236}">
                <a16:creationId xmlns:a16="http://schemas.microsoft.com/office/drawing/2014/main" id="{B863C62F-52AC-4675-B12E-86BEF51A66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962" y="1599290"/>
            <a:ext cx="2135038" cy="11866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Avaliação Continuada</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34583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Bibliografia básica </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13" name="Título 1">
            <a:extLst>
              <a:ext uri="{FF2B5EF4-FFF2-40B4-BE49-F238E27FC236}">
                <a16:creationId xmlns:a16="http://schemas.microsoft.com/office/drawing/2014/main" id="{BAB64DFD-876D-4B0B-ADA5-22E97D8B9491}"/>
              </a:ext>
            </a:extLst>
          </p:cNvPr>
          <p:cNvSpPr txBox="1">
            <a:spLocks/>
          </p:cNvSpPr>
          <p:nvPr/>
        </p:nvSpPr>
        <p:spPr>
          <a:xfrm>
            <a:off x="-1410174" y="-3192032"/>
            <a:ext cx="5819738" cy="2792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pt-BR" sz="6000" dirty="0">
                <a:solidFill>
                  <a:srgbClr val="002060"/>
                </a:solidFill>
                <a:latin typeface="Comic Sans MS" panose="030F0702030302020204" pitchFamily="66" charset="0"/>
              </a:rPr>
              <a:t>Bibliografia básica </a:t>
            </a:r>
          </a:p>
        </p:txBody>
      </p:sp>
      <p:sp>
        <p:nvSpPr>
          <p:cNvPr id="14" name="Rectangle 3">
            <a:extLst>
              <a:ext uri="{FF2B5EF4-FFF2-40B4-BE49-F238E27FC236}">
                <a16:creationId xmlns:a16="http://schemas.microsoft.com/office/drawing/2014/main" id="{79630024-7983-4ADE-9962-EDC973401E13}"/>
              </a:ext>
            </a:extLst>
          </p:cNvPr>
          <p:cNvSpPr txBox="1">
            <a:spLocks noChangeArrowheads="1"/>
          </p:cNvSpPr>
          <p:nvPr/>
        </p:nvSpPr>
        <p:spPr bwMode="auto">
          <a:xfrm>
            <a:off x="292747" y="1385045"/>
            <a:ext cx="11118592" cy="4148008"/>
          </a:xfrm>
          <a:prstGeom prst="rect">
            <a:avLst/>
          </a:prstGeom>
          <a:noFill/>
          <a:ln>
            <a:noFill/>
          </a:ln>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a:solidFill>
                  <a:schemeClr val="tx1"/>
                </a:solidFill>
                <a:latin typeface="+mn-lt"/>
                <a:cs typeface="+mn-cs"/>
              </a:defRPr>
            </a:lvl6pPr>
            <a:lvl7pPr marL="2971800" indent="-228600" algn="l" rtl="0" fontAlgn="base">
              <a:spcBef>
                <a:spcPct val="20000"/>
              </a:spcBef>
              <a:spcAft>
                <a:spcPct val="0"/>
              </a:spcAft>
              <a:buChar char="»"/>
              <a:defRPr>
                <a:solidFill>
                  <a:schemeClr val="tx1"/>
                </a:solidFill>
                <a:latin typeface="+mn-lt"/>
                <a:cs typeface="+mn-cs"/>
              </a:defRPr>
            </a:lvl7pPr>
            <a:lvl8pPr marL="3429000" indent="-228600" algn="l" rtl="0" fontAlgn="base">
              <a:spcBef>
                <a:spcPct val="20000"/>
              </a:spcBef>
              <a:spcAft>
                <a:spcPct val="0"/>
              </a:spcAft>
              <a:buChar char="»"/>
              <a:defRPr>
                <a:solidFill>
                  <a:schemeClr val="tx1"/>
                </a:solidFill>
                <a:latin typeface="+mn-lt"/>
                <a:cs typeface="+mn-cs"/>
              </a:defRPr>
            </a:lvl8pPr>
            <a:lvl9pPr marL="3886200" indent="-228600" algn="l" rtl="0" fontAlgn="base">
              <a:spcBef>
                <a:spcPct val="20000"/>
              </a:spcBef>
              <a:spcAft>
                <a:spcPct val="0"/>
              </a:spcAft>
              <a:buChar char="»"/>
              <a:defRPr>
                <a:solidFill>
                  <a:schemeClr val="tx1"/>
                </a:solidFill>
                <a:latin typeface="+mn-lt"/>
                <a:cs typeface="+mn-cs"/>
              </a:defRPr>
            </a:lvl9pPr>
          </a:lstStyle>
          <a:p>
            <a:pPr algn="just">
              <a:defRPr/>
            </a:pPr>
            <a:r>
              <a:rPr lang="pt-BR" altLang="pt-BR" sz="3000" kern="0" dirty="0">
                <a:solidFill>
                  <a:srgbClr val="002060"/>
                </a:solidFill>
                <a:latin typeface="Comic Sans MS" panose="030F0702030302020204" pitchFamily="66" charset="0"/>
              </a:rPr>
              <a:t>Bibliografia que é utilizada pelos professores para montar o conteúdo programático; </a:t>
            </a:r>
          </a:p>
          <a:p>
            <a:pPr algn="just">
              <a:defRPr/>
            </a:pPr>
            <a:endParaRPr lang="pt-BR" altLang="pt-BR" sz="3000" kern="0" dirty="0">
              <a:solidFill>
                <a:srgbClr val="002060"/>
              </a:solidFill>
              <a:latin typeface="Comic Sans MS" panose="030F0702030302020204" pitchFamily="66" charset="0"/>
            </a:endParaRPr>
          </a:p>
          <a:p>
            <a:pPr algn="just">
              <a:defRPr/>
            </a:pPr>
            <a:r>
              <a:rPr lang="pt-BR" altLang="pt-BR" sz="3000" kern="0" dirty="0">
                <a:solidFill>
                  <a:srgbClr val="002060"/>
                </a:solidFill>
                <a:latin typeface="Comic Sans MS" panose="030F0702030302020204" pitchFamily="66" charset="0"/>
              </a:rPr>
              <a:t>Pode ser utilizada como livro-texto da disciplina ou não, a critério do professor;</a:t>
            </a:r>
          </a:p>
          <a:p>
            <a:pPr algn="just">
              <a:defRPr/>
            </a:pPr>
            <a:endParaRPr lang="pt-BR" altLang="pt-BR" sz="3000" kern="0" dirty="0">
              <a:solidFill>
                <a:srgbClr val="002060"/>
              </a:solidFill>
              <a:latin typeface="Comic Sans MS" panose="030F0702030302020204" pitchFamily="66" charset="0"/>
            </a:endParaRPr>
          </a:p>
          <a:p>
            <a:pPr algn="just">
              <a:defRPr/>
            </a:pPr>
            <a:r>
              <a:rPr lang="pt-BR" altLang="pt-BR" sz="3000" kern="0" dirty="0">
                <a:solidFill>
                  <a:srgbClr val="002060"/>
                </a:solidFill>
                <a:latin typeface="Comic Sans MS" panose="030F0702030302020204" pitchFamily="66" charset="0"/>
              </a:rPr>
              <a:t>Normalmente no formato livro. </a:t>
            </a:r>
          </a:p>
          <a:p>
            <a:pPr algn="just">
              <a:defRPr/>
            </a:pPr>
            <a:endParaRPr lang="pt-BR" altLang="pt-BR" sz="3000" kern="0" dirty="0">
              <a:solidFill>
                <a:srgbClr val="002060"/>
              </a:solidFill>
              <a:latin typeface="Comic Sans MS" panose="030F0702030302020204" pitchFamily="66" charset="0"/>
            </a:endParaRPr>
          </a:p>
          <a:p>
            <a:pPr marL="355600" indent="0" algn="just">
              <a:buFontTx/>
              <a:buNone/>
              <a:defRPr/>
            </a:pPr>
            <a:endParaRPr lang="pt-BR" altLang="pt-BR" sz="3000" kern="0" dirty="0">
              <a:solidFill>
                <a:srgbClr val="002060"/>
              </a:solidFill>
              <a:latin typeface="Comic Sans MS" panose="030F0702030302020204" pitchFamily="66" charset="0"/>
            </a:endParaRPr>
          </a:p>
        </p:txBody>
      </p:sp>
      <p:pic>
        <p:nvPicPr>
          <p:cNvPr id="15" name="Picture 2" descr="Resultado de imagem para bibliografia">
            <a:extLst>
              <a:ext uri="{FF2B5EF4-FFF2-40B4-BE49-F238E27FC236}">
                <a16:creationId xmlns:a16="http://schemas.microsoft.com/office/drawing/2014/main" id="{82C99BBB-BDF6-41E9-976C-AAAD4AABC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6917" y="3713952"/>
            <a:ext cx="2462613" cy="2148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604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Bibliografia básica </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13" name="Título 1">
            <a:extLst>
              <a:ext uri="{FF2B5EF4-FFF2-40B4-BE49-F238E27FC236}">
                <a16:creationId xmlns:a16="http://schemas.microsoft.com/office/drawing/2014/main" id="{BAB64DFD-876D-4B0B-ADA5-22E97D8B9491}"/>
              </a:ext>
            </a:extLst>
          </p:cNvPr>
          <p:cNvSpPr txBox="1">
            <a:spLocks/>
          </p:cNvSpPr>
          <p:nvPr/>
        </p:nvSpPr>
        <p:spPr>
          <a:xfrm>
            <a:off x="-1410174" y="-3192032"/>
            <a:ext cx="5819738" cy="2792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pt-BR" sz="6000" dirty="0">
                <a:solidFill>
                  <a:srgbClr val="002060"/>
                </a:solidFill>
                <a:latin typeface="Comic Sans MS" panose="030F0702030302020204" pitchFamily="66" charset="0"/>
              </a:rPr>
              <a:t>Bibliografia básica </a:t>
            </a:r>
          </a:p>
        </p:txBody>
      </p:sp>
      <p:sp>
        <p:nvSpPr>
          <p:cNvPr id="14" name="Rectangle 3">
            <a:extLst>
              <a:ext uri="{FF2B5EF4-FFF2-40B4-BE49-F238E27FC236}">
                <a16:creationId xmlns:a16="http://schemas.microsoft.com/office/drawing/2014/main" id="{79630024-7983-4ADE-9962-EDC973401E13}"/>
              </a:ext>
            </a:extLst>
          </p:cNvPr>
          <p:cNvSpPr txBox="1">
            <a:spLocks noChangeArrowheads="1"/>
          </p:cNvSpPr>
          <p:nvPr/>
        </p:nvSpPr>
        <p:spPr bwMode="auto">
          <a:xfrm>
            <a:off x="292747" y="1385045"/>
            <a:ext cx="11118592" cy="4148008"/>
          </a:xfrm>
          <a:prstGeom prst="rect">
            <a:avLst/>
          </a:prstGeom>
          <a:noFill/>
          <a:ln>
            <a:noFill/>
          </a:ln>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a:solidFill>
                  <a:schemeClr val="tx1"/>
                </a:solidFill>
                <a:latin typeface="+mn-lt"/>
                <a:cs typeface="+mn-cs"/>
              </a:defRPr>
            </a:lvl6pPr>
            <a:lvl7pPr marL="2971800" indent="-228600" algn="l" rtl="0" fontAlgn="base">
              <a:spcBef>
                <a:spcPct val="20000"/>
              </a:spcBef>
              <a:spcAft>
                <a:spcPct val="0"/>
              </a:spcAft>
              <a:buChar char="»"/>
              <a:defRPr>
                <a:solidFill>
                  <a:schemeClr val="tx1"/>
                </a:solidFill>
                <a:latin typeface="+mn-lt"/>
                <a:cs typeface="+mn-cs"/>
              </a:defRPr>
            </a:lvl7pPr>
            <a:lvl8pPr marL="3429000" indent="-228600" algn="l" rtl="0" fontAlgn="base">
              <a:spcBef>
                <a:spcPct val="20000"/>
              </a:spcBef>
              <a:spcAft>
                <a:spcPct val="0"/>
              </a:spcAft>
              <a:buChar char="»"/>
              <a:defRPr>
                <a:solidFill>
                  <a:schemeClr val="tx1"/>
                </a:solidFill>
                <a:latin typeface="+mn-lt"/>
                <a:cs typeface="+mn-cs"/>
              </a:defRPr>
            </a:lvl8pPr>
            <a:lvl9pPr marL="3886200" indent="-228600" algn="l" rtl="0" fontAlgn="base">
              <a:spcBef>
                <a:spcPct val="20000"/>
              </a:spcBef>
              <a:spcAft>
                <a:spcPct val="0"/>
              </a:spcAft>
              <a:buChar char="»"/>
              <a:defRPr>
                <a:solidFill>
                  <a:schemeClr val="tx1"/>
                </a:solidFill>
                <a:latin typeface="+mn-lt"/>
                <a:cs typeface="+mn-cs"/>
              </a:defRPr>
            </a:lvl9pPr>
          </a:lstStyle>
          <a:p>
            <a:pPr algn="just">
              <a:defRPr/>
            </a:pPr>
            <a:r>
              <a:rPr lang="pt-BR" altLang="pt-BR" sz="2000" kern="0" dirty="0">
                <a:solidFill>
                  <a:srgbClr val="002060"/>
                </a:solidFill>
                <a:latin typeface="Comic Sans MS" panose="030F0702030302020204" pitchFamily="66" charset="0"/>
              </a:rPr>
              <a:t>DOS SANTOS, Marcela G; SARAIVA, Maurício O D.; FÁTIMA, Priscila G D. Linguagem de programação. Porto Alegre: SAGAH, 2018. E-book. Disponível em: https://integrada.minhabiblioteca.com.br/#/books/9788595024984/. </a:t>
            </a:r>
            <a:endParaRPr lang="pt-BR" altLang="pt-BR" sz="2000" kern="0" dirty="0" smtClean="0">
              <a:solidFill>
                <a:srgbClr val="002060"/>
              </a:solidFill>
              <a:latin typeface="Comic Sans MS" panose="030F0702030302020204" pitchFamily="66" charset="0"/>
            </a:endParaRPr>
          </a:p>
          <a:p>
            <a:pPr algn="just">
              <a:defRPr/>
            </a:pPr>
            <a:endParaRPr lang="pt-BR" altLang="pt-BR" sz="2000" kern="0" dirty="0" smtClean="0">
              <a:solidFill>
                <a:srgbClr val="002060"/>
              </a:solidFill>
              <a:latin typeface="Comic Sans MS" panose="030F0702030302020204" pitchFamily="66" charset="0"/>
            </a:endParaRPr>
          </a:p>
          <a:p>
            <a:pPr algn="just">
              <a:defRPr/>
            </a:pPr>
            <a:r>
              <a:rPr lang="pt-BR" altLang="pt-BR" sz="2000" kern="0" dirty="0" smtClean="0">
                <a:solidFill>
                  <a:srgbClr val="002060"/>
                </a:solidFill>
                <a:latin typeface="Comic Sans MS" panose="030F0702030302020204" pitchFamily="66" charset="0"/>
              </a:rPr>
              <a:t>AHO</a:t>
            </a:r>
            <a:r>
              <a:rPr lang="pt-BR" altLang="pt-BR" sz="2000" kern="0" dirty="0">
                <a:solidFill>
                  <a:srgbClr val="002060"/>
                </a:solidFill>
                <a:latin typeface="Comic Sans MS" panose="030F0702030302020204" pitchFamily="66" charset="0"/>
              </a:rPr>
              <a:t>, Alfred V.; LAN, Monica S.; SETHI, </a:t>
            </a:r>
            <a:r>
              <a:rPr lang="pt-BR" altLang="pt-BR" sz="2000" kern="0" dirty="0" err="1">
                <a:solidFill>
                  <a:srgbClr val="002060"/>
                </a:solidFill>
                <a:latin typeface="Comic Sans MS" panose="030F0702030302020204" pitchFamily="66" charset="0"/>
              </a:rPr>
              <a:t>Ravi</a:t>
            </a:r>
            <a:r>
              <a:rPr lang="pt-BR" altLang="pt-BR" sz="2000" kern="0" dirty="0">
                <a:solidFill>
                  <a:srgbClr val="002060"/>
                </a:solidFill>
                <a:latin typeface="Comic Sans MS" panose="030F0702030302020204" pitchFamily="66" charset="0"/>
              </a:rPr>
              <a:t>; ULLMAN, Jeffrey D.. Compiladores: princípios, técnicas e ferramentas. 2. ed. São Paulo: Pearson </a:t>
            </a:r>
            <a:r>
              <a:rPr lang="pt-BR" altLang="pt-BR" sz="2000" kern="0" dirty="0" err="1">
                <a:solidFill>
                  <a:srgbClr val="002060"/>
                </a:solidFill>
                <a:latin typeface="Comic Sans MS" panose="030F0702030302020204" pitchFamily="66" charset="0"/>
              </a:rPr>
              <a:t>Addison</a:t>
            </a:r>
            <a:r>
              <a:rPr lang="pt-BR" altLang="pt-BR" sz="2000" kern="0" dirty="0">
                <a:solidFill>
                  <a:srgbClr val="002060"/>
                </a:solidFill>
                <a:latin typeface="Comic Sans MS" panose="030F0702030302020204" pitchFamily="66" charset="0"/>
              </a:rPr>
              <a:t> Wesley, 2008. </a:t>
            </a:r>
            <a:r>
              <a:rPr lang="pt-BR" altLang="pt-BR" sz="2000" kern="0" dirty="0" smtClean="0">
                <a:solidFill>
                  <a:srgbClr val="002060"/>
                </a:solidFill>
                <a:latin typeface="Comic Sans MS" panose="030F0702030302020204" pitchFamily="66" charset="0"/>
              </a:rPr>
              <a:t> </a:t>
            </a:r>
            <a:r>
              <a:rPr lang="pt-BR" altLang="pt-BR" sz="2000" kern="0" dirty="0">
                <a:solidFill>
                  <a:srgbClr val="002060"/>
                </a:solidFill>
                <a:latin typeface="Comic Sans MS" panose="030F0702030302020204" pitchFamily="66" charset="0"/>
              </a:rPr>
              <a:t>Disponível em: http://una.bv3.digitalpages.com.br/users/publications/9788588639249 </a:t>
            </a:r>
            <a:endParaRPr lang="pt-BR" altLang="pt-BR" sz="2000" kern="0" dirty="0" smtClean="0">
              <a:solidFill>
                <a:srgbClr val="002060"/>
              </a:solidFill>
              <a:latin typeface="Comic Sans MS" panose="030F0702030302020204" pitchFamily="66" charset="0"/>
            </a:endParaRPr>
          </a:p>
          <a:p>
            <a:pPr algn="just">
              <a:defRPr/>
            </a:pPr>
            <a:endParaRPr lang="pt-BR" altLang="pt-BR" sz="2000" kern="0" dirty="0" smtClean="0">
              <a:solidFill>
                <a:srgbClr val="002060"/>
              </a:solidFill>
              <a:latin typeface="Comic Sans MS" panose="030F0702030302020204" pitchFamily="66" charset="0"/>
            </a:endParaRPr>
          </a:p>
          <a:p>
            <a:pPr algn="just">
              <a:defRPr/>
            </a:pPr>
            <a:r>
              <a:rPr lang="pt-BR" altLang="pt-BR" sz="2000" kern="0" dirty="0" smtClean="0">
                <a:solidFill>
                  <a:srgbClr val="002060"/>
                </a:solidFill>
                <a:latin typeface="Comic Sans MS" panose="030F0702030302020204" pitchFamily="66" charset="0"/>
              </a:rPr>
              <a:t>ROBERT</a:t>
            </a:r>
            <a:r>
              <a:rPr lang="pt-BR" altLang="pt-BR" sz="2000" kern="0" dirty="0">
                <a:solidFill>
                  <a:srgbClr val="002060"/>
                </a:solidFill>
                <a:latin typeface="Comic Sans MS" panose="030F0702030302020204" pitchFamily="66" charset="0"/>
              </a:rPr>
              <a:t>, T.A. N. Linguagens de Programação. 2.ed. Porto Alegre: AMGH, 2009. </a:t>
            </a:r>
            <a:r>
              <a:rPr lang="pt-BR" altLang="pt-BR" sz="2000" kern="0" dirty="0" smtClean="0">
                <a:solidFill>
                  <a:srgbClr val="002060"/>
                </a:solidFill>
                <a:latin typeface="Comic Sans MS" panose="030F0702030302020204" pitchFamily="66" charset="0"/>
              </a:rPr>
              <a:t>9788563308566</a:t>
            </a:r>
            <a:r>
              <a:rPr lang="pt-BR" altLang="pt-BR" sz="2000" kern="0" dirty="0">
                <a:solidFill>
                  <a:srgbClr val="002060"/>
                </a:solidFill>
                <a:latin typeface="Comic Sans MS" panose="030F0702030302020204" pitchFamily="66" charset="0"/>
              </a:rPr>
              <a:t>. E-book. Disponível em: https://integrada.minhabiblioteca.com.br/books/9788563308566</a:t>
            </a:r>
          </a:p>
          <a:p>
            <a:pPr marL="355600" indent="0" algn="just">
              <a:buFontTx/>
              <a:buNone/>
              <a:defRPr/>
            </a:pPr>
            <a:endParaRPr lang="pt-BR" altLang="pt-BR" sz="2000" kern="0" dirty="0">
              <a:solidFill>
                <a:srgbClr val="002060"/>
              </a:solidFill>
              <a:latin typeface="Comic Sans MS" panose="030F0702030302020204" pitchFamily="66" charset="0"/>
            </a:endParaRPr>
          </a:p>
        </p:txBody>
      </p:sp>
    </p:spTree>
    <p:extLst>
      <p:ext uri="{BB962C8B-B14F-4D97-AF65-F5344CB8AC3E}">
        <p14:creationId xmlns:p14="http://schemas.microsoft.com/office/powerpoint/2010/main" val="129726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Bibliografia Complementar</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13" name="Título 1">
            <a:extLst>
              <a:ext uri="{FF2B5EF4-FFF2-40B4-BE49-F238E27FC236}">
                <a16:creationId xmlns:a16="http://schemas.microsoft.com/office/drawing/2014/main" id="{BAB64DFD-876D-4B0B-ADA5-22E97D8B9491}"/>
              </a:ext>
            </a:extLst>
          </p:cNvPr>
          <p:cNvSpPr txBox="1">
            <a:spLocks/>
          </p:cNvSpPr>
          <p:nvPr/>
        </p:nvSpPr>
        <p:spPr>
          <a:xfrm>
            <a:off x="-1410174" y="-3192032"/>
            <a:ext cx="5819738" cy="2792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pt-BR" sz="6000" dirty="0">
                <a:solidFill>
                  <a:srgbClr val="002060"/>
                </a:solidFill>
                <a:latin typeface="Comic Sans MS" panose="030F0702030302020204" pitchFamily="66" charset="0"/>
              </a:rPr>
              <a:t>Bibliografia básica </a:t>
            </a:r>
          </a:p>
        </p:txBody>
      </p:sp>
      <p:sp>
        <p:nvSpPr>
          <p:cNvPr id="14" name="Rectangle 3">
            <a:extLst>
              <a:ext uri="{FF2B5EF4-FFF2-40B4-BE49-F238E27FC236}">
                <a16:creationId xmlns:a16="http://schemas.microsoft.com/office/drawing/2014/main" id="{79630024-7983-4ADE-9962-EDC973401E13}"/>
              </a:ext>
            </a:extLst>
          </p:cNvPr>
          <p:cNvSpPr txBox="1">
            <a:spLocks noChangeArrowheads="1"/>
          </p:cNvSpPr>
          <p:nvPr/>
        </p:nvSpPr>
        <p:spPr bwMode="auto">
          <a:xfrm>
            <a:off x="292747" y="1385045"/>
            <a:ext cx="11118592" cy="4148008"/>
          </a:xfrm>
          <a:prstGeom prst="rect">
            <a:avLst/>
          </a:prstGeom>
          <a:noFill/>
          <a:ln>
            <a:noFill/>
          </a:ln>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a:solidFill>
                  <a:schemeClr val="tx1"/>
                </a:solidFill>
                <a:latin typeface="+mn-lt"/>
                <a:cs typeface="+mn-cs"/>
              </a:defRPr>
            </a:lvl6pPr>
            <a:lvl7pPr marL="2971800" indent="-228600" algn="l" rtl="0" fontAlgn="base">
              <a:spcBef>
                <a:spcPct val="20000"/>
              </a:spcBef>
              <a:spcAft>
                <a:spcPct val="0"/>
              </a:spcAft>
              <a:buChar char="»"/>
              <a:defRPr>
                <a:solidFill>
                  <a:schemeClr val="tx1"/>
                </a:solidFill>
                <a:latin typeface="+mn-lt"/>
                <a:cs typeface="+mn-cs"/>
              </a:defRPr>
            </a:lvl7pPr>
            <a:lvl8pPr marL="3429000" indent="-228600" algn="l" rtl="0" fontAlgn="base">
              <a:spcBef>
                <a:spcPct val="20000"/>
              </a:spcBef>
              <a:spcAft>
                <a:spcPct val="0"/>
              </a:spcAft>
              <a:buChar char="»"/>
              <a:defRPr>
                <a:solidFill>
                  <a:schemeClr val="tx1"/>
                </a:solidFill>
                <a:latin typeface="+mn-lt"/>
                <a:cs typeface="+mn-cs"/>
              </a:defRPr>
            </a:lvl8pPr>
            <a:lvl9pPr marL="3886200" indent="-228600" algn="l" rtl="0" fontAlgn="base">
              <a:spcBef>
                <a:spcPct val="20000"/>
              </a:spcBef>
              <a:spcAft>
                <a:spcPct val="0"/>
              </a:spcAft>
              <a:buChar char="»"/>
              <a:defRPr>
                <a:solidFill>
                  <a:schemeClr val="tx1"/>
                </a:solidFill>
                <a:latin typeface="+mn-lt"/>
                <a:cs typeface="+mn-cs"/>
              </a:defRPr>
            </a:lvl9pPr>
          </a:lstStyle>
          <a:p>
            <a:pPr algn="just">
              <a:defRPr/>
            </a:pPr>
            <a:r>
              <a:rPr lang="pt-BR" altLang="pt-BR" sz="3200" kern="0" dirty="0">
                <a:solidFill>
                  <a:srgbClr val="002060"/>
                </a:solidFill>
                <a:latin typeface="Comic Sans MS" panose="030F0702030302020204" pitchFamily="66" charset="0"/>
              </a:rPr>
              <a:t>Bibliografia utilizada para complementar o assunto abordado na bibliografia básica;</a:t>
            </a:r>
          </a:p>
          <a:p>
            <a:pPr algn="just">
              <a:defRPr/>
            </a:pPr>
            <a:endParaRPr lang="pt-BR" altLang="pt-BR" sz="3200" kern="0" dirty="0">
              <a:solidFill>
                <a:srgbClr val="002060"/>
              </a:solidFill>
              <a:latin typeface="Comic Sans MS" panose="030F0702030302020204" pitchFamily="66" charset="0"/>
            </a:endParaRPr>
          </a:p>
          <a:p>
            <a:pPr algn="just">
              <a:defRPr/>
            </a:pPr>
            <a:r>
              <a:rPr lang="pt-BR" altLang="pt-BR" sz="3200" kern="0" dirty="0">
                <a:solidFill>
                  <a:srgbClr val="002060"/>
                </a:solidFill>
                <a:latin typeface="Comic Sans MS" panose="030F0702030302020204" pitchFamily="66" charset="0"/>
              </a:rPr>
              <a:t> Fontes adicionais de conhecimento para o aluno;</a:t>
            </a:r>
          </a:p>
          <a:p>
            <a:pPr algn="just">
              <a:defRPr/>
            </a:pPr>
            <a:endParaRPr lang="pt-BR" altLang="pt-BR" sz="3000" kern="0" dirty="0" smtClean="0">
              <a:solidFill>
                <a:srgbClr val="002060"/>
              </a:solidFill>
              <a:latin typeface="Comic Sans MS" panose="030F0702030302020204" pitchFamily="66" charset="0"/>
            </a:endParaRPr>
          </a:p>
          <a:p>
            <a:pPr marL="355600" indent="0" algn="just">
              <a:buFontTx/>
              <a:buNone/>
              <a:defRPr/>
            </a:pPr>
            <a:endParaRPr lang="pt-BR" altLang="pt-BR" sz="3000" kern="0" dirty="0">
              <a:solidFill>
                <a:srgbClr val="002060"/>
              </a:solidFill>
              <a:latin typeface="Comic Sans MS" panose="030F0702030302020204" pitchFamily="66" charset="0"/>
            </a:endParaRPr>
          </a:p>
        </p:txBody>
      </p:sp>
      <p:pic>
        <p:nvPicPr>
          <p:cNvPr id="6" name="Picture 1">
            <a:extLst>
              <a:ext uri="{FF2B5EF4-FFF2-40B4-BE49-F238E27FC236}">
                <a16:creationId xmlns:a16="http://schemas.microsoft.com/office/drawing/2014/main" id="{E6FBEAFB-6966-46A7-B18D-DA428E3873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1550" y="3914774"/>
            <a:ext cx="2101009" cy="203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04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Bibliografia Complementar </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13" name="Título 1">
            <a:extLst>
              <a:ext uri="{FF2B5EF4-FFF2-40B4-BE49-F238E27FC236}">
                <a16:creationId xmlns:a16="http://schemas.microsoft.com/office/drawing/2014/main" id="{BAB64DFD-876D-4B0B-ADA5-22E97D8B9491}"/>
              </a:ext>
            </a:extLst>
          </p:cNvPr>
          <p:cNvSpPr txBox="1">
            <a:spLocks/>
          </p:cNvSpPr>
          <p:nvPr/>
        </p:nvSpPr>
        <p:spPr>
          <a:xfrm>
            <a:off x="-1410174" y="-3192032"/>
            <a:ext cx="5819738" cy="2792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pt-BR" sz="6000" dirty="0">
                <a:solidFill>
                  <a:srgbClr val="002060"/>
                </a:solidFill>
                <a:latin typeface="Comic Sans MS" panose="030F0702030302020204" pitchFamily="66" charset="0"/>
              </a:rPr>
              <a:t>Bibliografia básica </a:t>
            </a:r>
          </a:p>
        </p:txBody>
      </p:sp>
      <p:sp>
        <p:nvSpPr>
          <p:cNvPr id="14" name="Rectangle 3">
            <a:extLst>
              <a:ext uri="{FF2B5EF4-FFF2-40B4-BE49-F238E27FC236}">
                <a16:creationId xmlns:a16="http://schemas.microsoft.com/office/drawing/2014/main" id="{79630024-7983-4ADE-9962-EDC973401E13}"/>
              </a:ext>
            </a:extLst>
          </p:cNvPr>
          <p:cNvSpPr txBox="1">
            <a:spLocks noChangeArrowheads="1"/>
          </p:cNvSpPr>
          <p:nvPr/>
        </p:nvSpPr>
        <p:spPr bwMode="auto">
          <a:xfrm>
            <a:off x="292746" y="1385045"/>
            <a:ext cx="11687759" cy="4148008"/>
          </a:xfrm>
          <a:prstGeom prst="rect">
            <a:avLst/>
          </a:prstGeom>
          <a:noFill/>
          <a:ln>
            <a:noFill/>
          </a:ln>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a:solidFill>
                  <a:schemeClr val="tx1"/>
                </a:solidFill>
                <a:latin typeface="+mn-lt"/>
                <a:cs typeface="+mn-cs"/>
              </a:defRPr>
            </a:lvl6pPr>
            <a:lvl7pPr marL="2971800" indent="-228600" algn="l" rtl="0" fontAlgn="base">
              <a:spcBef>
                <a:spcPct val="20000"/>
              </a:spcBef>
              <a:spcAft>
                <a:spcPct val="0"/>
              </a:spcAft>
              <a:buChar char="»"/>
              <a:defRPr>
                <a:solidFill>
                  <a:schemeClr val="tx1"/>
                </a:solidFill>
                <a:latin typeface="+mn-lt"/>
                <a:cs typeface="+mn-cs"/>
              </a:defRPr>
            </a:lvl7pPr>
            <a:lvl8pPr marL="3429000" indent="-228600" algn="l" rtl="0" fontAlgn="base">
              <a:spcBef>
                <a:spcPct val="20000"/>
              </a:spcBef>
              <a:spcAft>
                <a:spcPct val="0"/>
              </a:spcAft>
              <a:buChar char="»"/>
              <a:defRPr>
                <a:solidFill>
                  <a:schemeClr val="tx1"/>
                </a:solidFill>
                <a:latin typeface="+mn-lt"/>
                <a:cs typeface="+mn-cs"/>
              </a:defRPr>
            </a:lvl8pPr>
            <a:lvl9pPr marL="3886200" indent="-228600" algn="l" rtl="0" fontAlgn="base">
              <a:spcBef>
                <a:spcPct val="20000"/>
              </a:spcBef>
              <a:spcAft>
                <a:spcPct val="0"/>
              </a:spcAft>
              <a:buChar char="»"/>
              <a:defRPr>
                <a:solidFill>
                  <a:schemeClr val="tx1"/>
                </a:solidFill>
                <a:latin typeface="+mn-lt"/>
                <a:cs typeface="+mn-cs"/>
              </a:defRPr>
            </a:lvl9pPr>
          </a:lstStyle>
          <a:p>
            <a:pPr algn="just"/>
            <a:r>
              <a:rPr lang="pt-BR" sz="1900" dirty="0">
                <a:latin typeface="Comic Sans MS" panose="030F0702030302020204" pitchFamily="66" charset="0"/>
              </a:rPr>
              <a:t>STEPHEN, P. Robbins. Fundamentos do comportamento organizacional. 7.ed. São Paulo: Pearson Prentice Hall, 2004. E-book. Disponível em: https://plataforma.bvirtual.com.br/Leitor/Publicacao/439/epub/0 </a:t>
            </a:r>
            <a:endParaRPr lang="pt-BR" sz="1900" dirty="0" smtClean="0">
              <a:latin typeface="Comic Sans MS" panose="030F0702030302020204" pitchFamily="66" charset="0"/>
            </a:endParaRPr>
          </a:p>
          <a:p>
            <a:pPr algn="just"/>
            <a:r>
              <a:rPr lang="pt-BR" sz="1900" dirty="0" smtClean="0">
                <a:latin typeface="Comic Sans MS" panose="030F0702030302020204" pitchFamily="66" charset="0"/>
              </a:rPr>
              <a:t>Menezes</a:t>
            </a:r>
            <a:r>
              <a:rPr lang="pt-BR" sz="1900" dirty="0">
                <a:latin typeface="Comic Sans MS" panose="030F0702030302020204" pitchFamily="66" charset="0"/>
              </a:rPr>
              <a:t>, P. </a:t>
            </a:r>
            <a:r>
              <a:rPr lang="pt-BR" sz="1900" dirty="0" err="1">
                <a:latin typeface="Comic Sans MS" panose="030F0702030302020204" pitchFamily="66" charset="0"/>
              </a:rPr>
              <a:t>Blauth</a:t>
            </a:r>
            <a:r>
              <a:rPr lang="pt-BR" sz="1900" dirty="0">
                <a:latin typeface="Comic Sans MS" panose="030F0702030302020204" pitchFamily="66" charset="0"/>
              </a:rPr>
              <a:t>. Linguagens formais e </a:t>
            </a:r>
            <a:r>
              <a:rPr lang="pt-BR" sz="1900" dirty="0" err="1">
                <a:latin typeface="Comic Sans MS" panose="030F0702030302020204" pitchFamily="66" charset="0"/>
              </a:rPr>
              <a:t>autômatos</a:t>
            </a:r>
            <a:r>
              <a:rPr lang="pt-BR" sz="1900" dirty="0">
                <a:latin typeface="Comic Sans MS" panose="030F0702030302020204" pitchFamily="66" charset="0"/>
              </a:rPr>
              <a:t>. 6.ed. São Paulo: </a:t>
            </a:r>
            <a:r>
              <a:rPr lang="pt-BR" sz="1900" dirty="0" err="1">
                <a:latin typeface="Comic Sans MS" panose="030F0702030302020204" pitchFamily="66" charset="0"/>
              </a:rPr>
              <a:t>Bookman</a:t>
            </a:r>
            <a:r>
              <a:rPr lang="pt-BR" sz="1900" dirty="0">
                <a:latin typeface="Comic Sans MS" panose="030F0702030302020204" pitchFamily="66" charset="0"/>
              </a:rPr>
              <a:t>, 2011. E-book. Disponível em: https://integrada.minhabiblioteca.com.br/books/9788577807994 SOUSA, Carlos E B.; NASCIMENTO, </a:t>
            </a:r>
            <a:endParaRPr lang="pt-BR" sz="1900" dirty="0" smtClean="0">
              <a:latin typeface="Comic Sans MS" panose="030F0702030302020204" pitchFamily="66" charset="0"/>
            </a:endParaRPr>
          </a:p>
          <a:p>
            <a:pPr algn="just"/>
            <a:r>
              <a:rPr lang="pt-BR" sz="1900" dirty="0" smtClean="0">
                <a:latin typeface="Comic Sans MS" panose="030F0702030302020204" pitchFamily="66" charset="0"/>
              </a:rPr>
              <a:t>Leonardo </a:t>
            </a:r>
            <a:r>
              <a:rPr lang="pt-BR" sz="1900" dirty="0">
                <a:latin typeface="Comic Sans MS" panose="030F0702030302020204" pitchFamily="66" charset="0"/>
              </a:rPr>
              <a:t>B G.; MARTINS, Rafael L.; et al. Linguagens Formais e Autômatos. [Digite o Local da Editora]: Grupo A, 2021. 9786556901138. Disponível em: https://integrada.minhabiblioteca.com.br/#/books/9786556901138/. Acesso em: 11 mai. 2022. SANTOS, </a:t>
            </a:r>
            <a:endParaRPr lang="pt-BR" sz="1900" dirty="0" smtClean="0">
              <a:latin typeface="Comic Sans MS" panose="030F0702030302020204" pitchFamily="66" charset="0"/>
            </a:endParaRPr>
          </a:p>
          <a:p>
            <a:pPr algn="just"/>
            <a:r>
              <a:rPr lang="pt-BR" sz="1900" dirty="0" smtClean="0">
                <a:latin typeface="Comic Sans MS" panose="030F0702030302020204" pitchFamily="66" charset="0"/>
              </a:rPr>
              <a:t>Pedro </a:t>
            </a:r>
            <a:r>
              <a:rPr lang="pt-BR" sz="1900" dirty="0">
                <a:latin typeface="Comic Sans MS" panose="030F0702030302020204" pitchFamily="66" charset="0"/>
              </a:rPr>
              <a:t>Reis; LANGLOIS, </a:t>
            </a:r>
            <a:r>
              <a:rPr lang="pt-BR" sz="1900" dirty="0" err="1">
                <a:latin typeface="Comic Sans MS" panose="030F0702030302020204" pitchFamily="66" charset="0"/>
              </a:rPr>
              <a:t>Thibault</a:t>
            </a:r>
            <a:r>
              <a:rPr lang="pt-BR" sz="1900" dirty="0">
                <a:latin typeface="Comic Sans MS" panose="030F0702030302020204" pitchFamily="66" charset="0"/>
              </a:rPr>
              <a:t>. Compiladores: da teoria à prática. Rio de Janeiro: LTC, 2018. E-book. Disponível em: https://integrada.minhabiblioteca.com.br/books/9788521635161 SANTOS, Everton dos. </a:t>
            </a:r>
            <a:endParaRPr lang="pt-BR" sz="1900" dirty="0" smtClean="0">
              <a:latin typeface="Comic Sans MS" panose="030F0702030302020204" pitchFamily="66" charset="0"/>
            </a:endParaRPr>
          </a:p>
          <a:p>
            <a:pPr algn="just"/>
            <a:r>
              <a:rPr lang="pt-BR" sz="1900" dirty="0" smtClean="0">
                <a:latin typeface="Comic Sans MS" panose="030F0702030302020204" pitchFamily="66" charset="0"/>
              </a:rPr>
              <a:t>TURCI</a:t>
            </a:r>
            <a:r>
              <a:rPr lang="pt-BR" sz="1900" dirty="0">
                <a:latin typeface="Comic Sans MS" panose="030F0702030302020204" pitchFamily="66" charset="0"/>
              </a:rPr>
              <a:t>, Luiz Felipe </a:t>
            </a:r>
            <a:r>
              <a:rPr lang="pt-BR" sz="1900" dirty="0" err="1">
                <a:latin typeface="Comic Sans MS" panose="030F0702030302020204" pitchFamily="66" charset="0"/>
              </a:rPr>
              <a:t>Ramosi</a:t>
            </a:r>
            <a:r>
              <a:rPr lang="pt-BR" sz="1900" dirty="0">
                <a:latin typeface="Comic Sans MS" panose="030F0702030302020204" pitchFamily="66" charset="0"/>
              </a:rPr>
              <a:t>. ALMEIDA, Rodolfo Maduro. Avaliação de modelo probabilístico de propagação de incêndios florestais utilizando autômatos celulares aplicado a pequenas áreas. Disponível em: https://www.scielo.br/scielo.php?script=sci_arttext&amp;pid=S1980-50982019000401685&amp;lang=pt. </a:t>
            </a:r>
            <a:endParaRPr lang="pt-BR" altLang="pt-BR" sz="1900" kern="0" dirty="0">
              <a:solidFill>
                <a:srgbClr val="002060"/>
              </a:solidFill>
              <a:latin typeface="Comic Sans MS" panose="030F0702030302020204" pitchFamily="66" charset="0"/>
            </a:endParaRPr>
          </a:p>
        </p:txBody>
      </p:sp>
    </p:spTree>
    <p:extLst>
      <p:ext uri="{BB962C8B-B14F-4D97-AF65-F5344CB8AC3E}">
        <p14:creationId xmlns:p14="http://schemas.microsoft.com/office/powerpoint/2010/main" val="148679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a:solidFill>
                  <a:schemeClr val="bg1"/>
                </a:solidFill>
                <a:latin typeface="Comic Sans MS" panose="030F0702030302020204" pitchFamily="66" charset="0"/>
                <a:cs typeface="Calibri" panose="020F0502020204030204" pitchFamily="34" charset="0"/>
              </a:rPr>
              <a:t>Algumas DICAS</a:t>
            </a:r>
          </a:p>
        </p:txBody>
      </p:sp>
      <p:pic>
        <p:nvPicPr>
          <p:cNvPr id="5" name="Gráfico 4" descr="Livros">
            <a:extLst>
              <a:ext uri="{FF2B5EF4-FFF2-40B4-BE49-F238E27FC236}">
                <a16:creationId xmlns:a16="http://schemas.microsoft.com/office/drawing/2014/main" id="{293861D3-7F8A-DA41-AA15-B7728E0F826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34871" y="4955480"/>
            <a:ext cx="1474009" cy="1474009"/>
          </a:xfrm>
          <a:prstGeom prst="rect">
            <a:avLst/>
          </a:prstGeom>
        </p:spPr>
      </p:pic>
      <p:pic>
        <p:nvPicPr>
          <p:cNvPr id="6" name="Gráfico 5" descr="Cronômetro">
            <a:extLst>
              <a:ext uri="{FF2B5EF4-FFF2-40B4-BE49-F238E27FC236}">
                <a16:creationId xmlns:a16="http://schemas.microsoft.com/office/drawing/2014/main" id="{98F690B5-B3CC-8449-9AFD-D990282C24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99497" y="1173226"/>
            <a:ext cx="1557667" cy="1557667"/>
          </a:xfrm>
          <a:prstGeom prst="rect">
            <a:avLst/>
          </a:prstGeom>
        </p:spPr>
      </p:pic>
      <p:pic>
        <p:nvPicPr>
          <p:cNvPr id="7" name="Gráfico 6" descr="Calendário diário">
            <a:extLst>
              <a:ext uri="{FF2B5EF4-FFF2-40B4-BE49-F238E27FC236}">
                <a16:creationId xmlns:a16="http://schemas.microsoft.com/office/drawing/2014/main" id="{6919C985-E766-B843-961A-BAE8743078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494136" y="2430723"/>
            <a:ext cx="1626151" cy="1626151"/>
          </a:xfrm>
          <a:prstGeom prst="rect">
            <a:avLst/>
          </a:prstGeom>
        </p:spPr>
      </p:pic>
      <p:pic>
        <p:nvPicPr>
          <p:cNvPr id="8" name="Gráfico 7" descr="Gráfico de barras com tendência ascendente">
            <a:extLst>
              <a:ext uri="{FF2B5EF4-FFF2-40B4-BE49-F238E27FC236}">
                <a16:creationId xmlns:a16="http://schemas.microsoft.com/office/drawing/2014/main" id="{9F60EC70-51DF-F740-B250-5D4E7A5DAB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336459" y="3569559"/>
            <a:ext cx="1626151" cy="1626151"/>
          </a:xfrm>
          <a:prstGeom prst="rect">
            <a:avLst/>
          </a:prstGeom>
        </p:spPr>
      </p:pic>
      <p:sp>
        <p:nvSpPr>
          <p:cNvPr id="9" name="Retângulo 8">
            <a:extLst>
              <a:ext uri="{FF2B5EF4-FFF2-40B4-BE49-F238E27FC236}">
                <a16:creationId xmlns:a16="http://schemas.microsoft.com/office/drawing/2014/main" id="{C36BE85B-8859-B948-9050-8B8BD4DA4C80}"/>
              </a:ext>
            </a:extLst>
          </p:cNvPr>
          <p:cNvSpPr/>
          <p:nvPr/>
        </p:nvSpPr>
        <p:spPr>
          <a:xfrm>
            <a:off x="1849733" y="1423724"/>
            <a:ext cx="7391124"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a:ln>
                  <a:noFill/>
                </a:ln>
                <a:solidFill>
                  <a:srgbClr val="1B2C59"/>
                </a:solidFill>
                <a:effectLst/>
                <a:uLnTx/>
                <a:uFillTx/>
                <a:latin typeface="Calibri"/>
                <a:ea typeface="+mn-ea"/>
                <a:cs typeface="+mn-cs"/>
              </a:rPr>
              <a:t>Não deixe para estudar nas vésperas das avaliações.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a:ln>
                  <a:noFill/>
                </a:ln>
                <a:solidFill>
                  <a:srgbClr val="1B2C59"/>
                </a:solidFill>
                <a:effectLst/>
                <a:uLnTx/>
                <a:uFillTx/>
                <a:latin typeface="Calibri"/>
                <a:ea typeface="+mn-ea"/>
                <a:cs typeface="+mn-cs"/>
              </a:rPr>
              <a:t>Acostume-se a estudar um pouco todos os dias. Isso fará uma enorme diferença no seu desempenho final.</a:t>
            </a:r>
          </a:p>
        </p:txBody>
      </p:sp>
      <p:sp>
        <p:nvSpPr>
          <p:cNvPr id="10" name="Retângulo 9">
            <a:extLst>
              <a:ext uri="{FF2B5EF4-FFF2-40B4-BE49-F238E27FC236}">
                <a16:creationId xmlns:a16="http://schemas.microsoft.com/office/drawing/2014/main" id="{28FD6AA6-9E1D-E147-B901-D14211BA1BE4}"/>
              </a:ext>
            </a:extLst>
          </p:cNvPr>
          <p:cNvSpPr/>
          <p:nvPr/>
        </p:nvSpPr>
        <p:spPr>
          <a:xfrm>
            <a:off x="3951874" y="2894984"/>
            <a:ext cx="811673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a:ln>
                  <a:noFill/>
                </a:ln>
                <a:solidFill>
                  <a:srgbClr val="002060"/>
                </a:solidFill>
                <a:effectLst/>
                <a:uLnTx/>
                <a:uFillTx/>
                <a:latin typeface="Calibri"/>
                <a:ea typeface="+mn-ea"/>
                <a:cs typeface="+mn-cs"/>
              </a:rPr>
              <a:t>Utilize uma agenda para se organizar e não perder os prazos.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a:ln>
                  <a:noFill/>
                </a:ln>
                <a:solidFill>
                  <a:srgbClr val="002060"/>
                </a:solidFill>
                <a:effectLst/>
                <a:uLnTx/>
                <a:uFillTx/>
                <a:latin typeface="Calibri"/>
                <a:ea typeface="+mn-ea"/>
                <a:cs typeface="+mn-cs"/>
              </a:rPr>
              <a:t>Existem várias opções de aplicativos para esse fim.</a:t>
            </a:r>
          </a:p>
        </p:txBody>
      </p:sp>
      <p:sp>
        <p:nvSpPr>
          <p:cNvPr id="11" name="Retângulo 10">
            <a:extLst>
              <a:ext uri="{FF2B5EF4-FFF2-40B4-BE49-F238E27FC236}">
                <a16:creationId xmlns:a16="http://schemas.microsoft.com/office/drawing/2014/main" id="{715BDA7D-3BCE-6B4C-A7F0-71189428237C}"/>
              </a:ext>
            </a:extLst>
          </p:cNvPr>
          <p:cNvSpPr/>
          <p:nvPr/>
        </p:nvSpPr>
        <p:spPr>
          <a:xfrm>
            <a:off x="1962610" y="4017285"/>
            <a:ext cx="989368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a:ln>
                  <a:noFill/>
                </a:ln>
                <a:solidFill>
                  <a:srgbClr val="002060"/>
                </a:solidFill>
                <a:effectLst/>
                <a:uLnTx/>
                <a:uFillTx/>
                <a:latin typeface="Calibri"/>
                <a:ea typeface="+mn-ea"/>
                <a:cs typeface="+mn-cs"/>
              </a:rPr>
              <a:t>Fique atento aos prazos das pesquisas institucionais (CPA).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a:ln>
                  <a:noFill/>
                </a:ln>
                <a:solidFill>
                  <a:srgbClr val="002060"/>
                </a:solidFill>
                <a:effectLst/>
                <a:uLnTx/>
                <a:uFillTx/>
                <a:latin typeface="Calibri"/>
                <a:ea typeface="+mn-ea"/>
                <a:cs typeface="+mn-cs"/>
              </a:rPr>
              <a:t>Sua participação é muito importante para nosso planejamento de melhorias.</a:t>
            </a:r>
          </a:p>
        </p:txBody>
      </p:sp>
      <p:sp>
        <p:nvSpPr>
          <p:cNvPr id="12" name="Retângulo 11">
            <a:extLst>
              <a:ext uri="{FF2B5EF4-FFF2-40B4-BE49-F238E27FC236}">
                <a16:creationId xmlns:a16="http://schemas.microsoft.com/office/drawing/2014/main" id="{A8ACB1BC-E465-5A46-92F2-7212E51B9B96}"/>
              </a:ext>
            </a:extLst>
          </p:cNvPr>
          <p:cNvSpPr/>
          <p:nvPr/>
        </p:nvSpPr>
        <p:spPr>
          <a:xfrm>
            <a:off x="2184952" y="5086319"/>
            <a:ext cx="7784387"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a:ln>
                  <a:noFill/>
                </a:ln>
                <a:solidFill>
                  <a:srgbClr val="002060"/>
                </a:solidFill>
                <a:effectLst/>
                <a:uLnTx/>
                <a:uFillTx/>
                <a:latin typeface="Calibri"/>
                <a:ea typeface="+mn-ea"/>
                <a:cs typeface="+mn-cs"/>
              </a:rPr>
              <a:t>Insira na sua rotina, momentos de leitura de temas variados.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a:ln>
                  <a:noFill/>
                </a:ln>
                <a:solidFill>
                  <a:srgbClr val="002060"/>
                </a:solidFill>
                <a:effectLst/>
                <a:uLnTx/>
                <a:uFillTx/>
                <a:latin typeface="Calibri"/>
                <a:ea typeface="+mn-ea"/>
                <a:cs typeface="+mn-cs"/>
              </a:rPr>
              <a:t>Já é comprovado que a leitura desperta o raciocínio lógico e melhora sua escrita e habilidades de comunicação.</a:t>
            </a:r>
          </a:p>
        </p:txBody>
      </p:sp>
    </p:spTree>
    <p:extLst>
      <p:ext uri="{BB962C8B-B14F-4D97-AF65-F5344CB8AC3E}">
        <p14:creationId xmlns:p14="http://schemas.microsoft.com/office/powerpoint/2010/main" val="238666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Vamos iniciar?</a:t>
            </a:r>
            <a:endParaRPr lang="pt-BR" sz="2800" b="1" dirty="0">
              <a:solidFill>
                <a:schemeClr val="bg1"/>
              </a:solidFill>
              <a:latin typeface="Comic Sans MS" panose="030F0702030302020204" pitchFamily="66" charset="0"/>
              <a:cs typeface="Calibri" panose="020F0502020204030204" pitchFamily="34" charset="0"/>
            </a:endParaRPr>
          </a:p>
        </p:txBody>
      </p:sp>
      <p:pic>
        <p:nvPicPr>
          <p:cNvPr id="3" name="Picture 2" descr="Não deve haver outro filme do Deadpool”, diz criador do personag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426" y="1325692"/>
            <a:ext cx="8335963" cy="5189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5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1"/>
          <p:cNvSpPr>
            <a:spLocks noChangeArrowheads="1"/>
          </p:cNvSpPr>
          <p:nvPr/>
        </p:nvSpPr>
        <p:spPr bwMode="auto">
          <a:xfrm>
            <a:off x="572246" y="2303243"/>
            <a:ext cx="11389599" cy="1107996"/>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pt-BR" sz="2200" b="1" u="sng" dirty="0">
                <a:solidFill>
                  <a:srgbClr val="FF0000"/>
                </a:solidFill>
                <a:latin typeface="Comic Sans MS" panose="030F0702030302020204" pitchFamily="66" charset="0"/>
              </a:rPr>
              <a:t>Compilador</a:t>
            </a:r>
            <a:r>
              <a:rPr lang="pt-BR" altLang="pt-BR" sz="2200" b="1" dirty="0">
                <a:latin typeface="Comic Sans MS" panose="030F0702030302020204" pitchFamily="66" charset="0"/>
              </a:rPr>
              <a:t>: </a:t>
            </a:r>
            <a:r>
              <a:rPr lang="pt-BR" altLang="pt-BR" sz="2200" dirty="0">
                <a:latin typeface="Comic Sans MS" panose="030F0702030302020204" pitchFamily="66" charset="0"/>
              </a:rPr>
              <a:t>Um compilador é um programa que recebe como entrada um programa em linguagem de programação – a linguagem fonte – e o traduz para um programa equivalente em outra linguagem  – a linguagem objeto.</a:t>
            </a:r>
          </a:p>
        </p:txBody>
      </p:sp>
      <p:pic>
        <p:nvPicPr>
          <p:cNvPr id="8" name="Imagem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366" y="4527744"/>
            <a:ext cx="75596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Compilador</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127781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1"/>
          <p:cNvSpPr>
            <a:spLocks noChangeArrowheads="1"/>
          </p:cNvSpPr>
          <p:nvPr/>
        </p:nvSpPr>
        <p:spPr bwMode="auto">
          <a:xfrm>
            <a:off x="572246" y="2303243"/>
            <a:ext cx="11389599" cy="1446550"/>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None/>
            </a:pPr>
            <a:r>
              <a:rPr lang="pt-BR" altLang="pt-BR" sz="2200" b="1" u="sng" dirty="0">
                <a:solidFill>
                  <a:srgbClr val="FF0000"/>
                </a:solidFill>
                <a:latin typeface="Comic Sans MS" panose="030F0702030302020204" pitchFamily="66" charset="0"/>
              </a:rPr>
              <a:t>Interpretador</a:t>
            </a:r>
            <a:r>
              <a:rPr lang="pt-BR" altLang="pt-BR" sz="2200" b="1" dirty="0">
                <a:latin typeface="Comic Sans MS" panose="030F0702030302020204" pitchFamily="66" charset="0"/>
              </a:rPr>
              <a:t>: </a:t>
            </a:r>
            <a:r>
              <a:rPr lang="pt-BR" altLang="pt-BR" sz="2200" dirty="0">
                <a:latin typeface="Comic Sans MS" panose="030F0702030302020204" pitchFamily="66" charset="0"/>
              </a:rPr>
              <a:t>Um interpretador é outro tipo comum de processador de linguagem. Em vez de produzir um programa objeto como resultado da tradução, um interpretador executa diretamente as operações especificadas no programa fonte sobre as entradas fornecidas pelo usuário.</a:t>
            </a:r>
          </a:p>
        </p:txBody>
      </p:sp>
      <p:pic>
        <p:nvPicPr>
          <p:cNvPr id="8" name="Imagem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763" y="4368963"/>
            <a:ext cx="77041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Interpretador</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130510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1"/>
          <p:cNvSpPr>
            <a:spLocks noChangeArrowheads="1"/>
          </p:cNvSpPr>
          <p:nvPr/>
        </p:nvSpPr>
        <p:spPr bwMode="auto">
          <a:xfrm>
            <a:off x="684213" y="1955800"/>
            <a:ext cx="11249640" cy="1446550"/>
          </a:xfrm>
          <a:prstGeom prst="rect">
            <a:avLst/>
          </a:prstGeom>
          <a:noFill/>
          <a:ln w="9525">
            <a:solidFill>
              <a:srgbClr val="000000"/>
            </a:solidFill>
            <a:prstDash val="sysDot"/>
            <a:miter lim="800000"/>
            <a:headEnd/>
            <a:tailEnd/>
          </a:ln>
        </p:spPr>
        <p:txBody>
          <a:bodyPr wrap="square">
            <a:spAutoFit/>
          </a:bodyPr>
          <a:lstStyle/>
          <a:p>
            <a:pPr lvl="1" eaLnBrk="1" hangingPunct="1">
              <a:defRPr/>
            </a:pPr>
            <a:r>
              <a:rPr lang="pt-BR" sz="2200" b="1" dirty="0">
                <a:solidFill>
                  <a:srgbClr val="FF0000"/>
                </a:solidFill>
                <a:latin typeface="Comic Sans MS" panose="030F0702030302020204" pitchFamily="66" charset="0"/>
                <a:cs typeface="Arial" charset="0"/>
              </a:rPr>
              <a:t>Vantagens </a:t>
            </a:r>
          </a:p>
          <a:p>
            <a:pPr marL="742950" lvl="1" indent="-285750" eaLnBrk="1" hangingPunct="1">
              <a:buFont typeface="Arial" pitchFamily="34" charset="0"/>
              <a:buChar char="•"/>
              <a:defRPr/>
            </a:pPr>
            <a:endParaRPr lang="pt-BR" sz="2200" dirty="0">
              <a:latin typeface="Comic Sans MS" panose="030F0702030302020204" pitchFamily="66" charset="0"/>
              <a:cs typeface="Arial" charset="0"/>
            </a:endParaRPr>
          </a:p>
          <a:p>
            <a:pPr marL="1200150" lvl="2" indent="-285750" eaLnBrk="1" hangingPunct="1">
              <a:buFont typeface="Arial" pitchFamily="34" charset="0"/>
              <a:buChar char="•"/>
              <a:defRPr/>
            </a:pPr>
            <a:r>
              <a:rPr lang="pt-BR" sz="2200" dirty="0">
                <a:latin typeface="Comic Sans MS" panose="030F0702030302020204" pitchFamily="66" charset="0"/>
                <a:cs typeface="Arial" charset="0"/>
              </a:rPr>
              <a:t>Correções e alterações são mais rápidas de serem realizadas;</a:t>
            </a:r>
          </a:p>
          <a:p>
            <a:pPr marL="1200150" lvl="2" indent="-285750" eaLnBrk="1" hangingPunct="1">
              <a:buFont typeface="Arial" pitchFamily="34" charset="0"/>
              <a:buChar char="•"/>
              <a:defRPr/>
            </a:pPr>
            <a:r>
              <a:rPr lang="pt-BR" sz="2200" dirty="0">
                <a:latin typeface="Comic Sans MS" panose="030F0702030302020204" pitchFamily="66" charset="0"/>
                <a:cs typeface="Arial" charset="0"/>
              </a:rPr>
              <a:t>Código não precisa ser compilado para ser executado;</a:t>
            </a:r>
          </a:p>
        </p:txBody>
      </p:sp>
      <p:sp>
        <p:nvSpPr>
          <p:cNvPr id="8" name="Retângulo 1"/>
          <p:cNvSpPr>
            <a:spLocks noChangeArrowheads="1"/>
          </p:cNvSpPr>
          <p:nvPr/>
        </p:nvSpPr>
        <p:spPr bwMode="auto">
          <a:xfrm>
            <a:off x="684213" y="4149725"/>
            <a:ext cx="11249640" cy="1446550"/>
          </a:xfrm>
          <a:prstGeom prst="rect">
            <a:avLst/>
          </a:prstGeom>
          <a:noFill/>
          <a:ln w="9525">
            <a:solidFill>
              <a:srgbClr val="000000"/>
            </a:solidFill>
            <a:prstDash val="sysDot"/>
            <a:miter lim="800000"/>
            <a:headEnd/>
            <a:tailEnd/>
          </a:ln>
        </p:spPr>
        <p:txBody>
          <a:bodyPr wrap="square">
            <a:spAutoFit/>
          </a:bodyPr>
          <a:lstStyle/>
          <a:p>
            <a:pPr lvl="1" eaLnBrk="1" hangingPunct="1">
              <a:defRPr/>
            </a:pPr>
            <a:r>
              <a:rPr lang="pt-BR" sz="2200" b="1" dirty="0">
                <a:solidFill>
                  <a:srgbClr val="FF0000"/>
                </a:solidFill>
                <a:latin typeface="Comic Sans MS" panose="030F0702030302020204" pitchFamily="66" charset="0"/>
                <a:cs typeface="Arial" charset="0"/>
              </a:rPr>
              <a:t>Desvantagens </a:t>
            </a:r>
          </a:p>
          <a:p>
            <a:pPr marL="742950" lvl="1" indent="-285750" eaLnBrk="1" hangingPunct="1">
              <a:buFont typeface="Arial" pitchFamily="34" charset="0"/>
              <a:buChar char="•"/>
              <a:defRPr/>
            </a:pPr>
            <a:endParaRPr lang="pt-BR" sz="2200" dirty="0">
              <a:latin typeface="Comic Sans MS" panose="030F0702030302020204" pitchFamily="66" charset="0"/>
              <a:cs typeface="Arial" charset="0"/>
            </a:endParaRPr>
          </a:p>
          <a:p>
            <a:pPr marL="1200150" lvl="2" indent="-285750" eaLnBrk="1" hangingPunct="1">
              <a:buFont typeface="Arial" pitchFamily="34" charset="0"/>
              <a:buChar char="•"/>
              <a:defRPr/>
            </a:pPr>
            <a:r>
              <a:rPr lang="pt-BR" sz="2200" dirty="0">
                <a:latin typeface="Comic Sans MS" panose="030F0702030302020204" pitchFamily="66" charset="0"/>
                <a:cs typeface="Arial" charset="0"/>
              </a:rPr>
              <a:t>A execução é mais lenta.</a:t>
            </a:r>
          </a:p>
          <a:p>
            <a:pPr marL="1200150" lvl="2" indent="-285750" eaLnBrk="1" hangingPunct="1">
              <a:buFont typeface="Arial" pitchFamily="34" charset="0"/>
              <a:buChar char="•"/>
              <a:defRPr/>
            </a:pPr>
            <a:r>
              <a:rPr lang="pt-BR" sz="2200" dirty="0">
                <a:latin typeface="Comic Sans MS" panose="030F0702030302020204" pitchFamily="66" charset="0"/>
                <a:cs typeface="Arial" charset="0"/>
              </a:rPr>
              <a:t>Necessita sempre ser lido o código original para ser executado;</a:t>
            </a:r>
          </a:p>
        </p:txBody>
      </p:sp>
      <p:sp>
        <p:nvSpPr>
          <p:cNvPr id="9"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Interpretador</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8638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D5ED22DF-2C23-1E4B-83FE-A3B4012EBF7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8742040" y="2394557"/>
            <a:ext cx="549547" cy="1034443"/>
          </a:xfrm>
          <a:prstGeom prst="rect">
            <a:avLst/>
          </a:prstGeom>
        </p:spPr>
      </p:pic>
      <p:pic>
        <p:nvPicPr>
          <p:cNvPr id="12" name="Gráfico 11">
            <a:extLst>
              <a:ext uri="{FF2B5EF4-FFF2-40B4-BE49-F238E27FC236}">
                <a16:creationId xmlns:a16="http://schemas.microsoft.com/office/drawing/2014/main" id="{86EF14B8-9B4A-B248-9CAA-F895B9115C7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8742039" y="2394557"/>
            <a:ext cx="549547" cy="1034443"/>
          </a:xfrm>
          <a:prstGeom prst="rect">
            <a:avLst/>
          </a:prstGeom>
        </p:spPr>
      </p:pic>
      <p:sp>
        <p:nvSpPr>
          <p:cNvPr id="5" name="Retângulo 4">
            <a:extLst>
              <a:ext uri="{FF2B5EF4-FFF2-40B4-BE49-F238E27FC236}">
                <a16:creationId xmlns:a16="http://schemas.microsoft.com/office/drawing/2014/main" id="{E1C83C65-8EF4-B542-953A-E0EBC21FF82F}"/>
              </a:ext>
            </a:extLst>
          </p:cNvPr>
          <p:cNvSpPr/>
          <p:nvPr/>
        </p:nvSpPr>
        <p:spPr>
          <a:xfrm>
            <a:off x="529796" y="1024393"/>
            <a:ext cx="10281140" cy="2123658"/>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6600" b="1" i="0" u="none" strike="noStrike" kern="1200" cap="none" spc="0" normalizeH="0" baseline="0" noProof="0" dirty="0">
                <a:ln>
                  <a:noFill/>
                </a:ln>
                <a:solidFill>
                  <a:prstClr val="white"/>
                </a:solidFill>
                <a:effectLst/>
                <a:uLnTx/>
                <a:uFillTx/>
                <a:latin typeface="Comic Sans MS" panose="030F0702030302020204" pitchFamily="66" charset="0"/>
                <a:cs typeface="Arial" panose="020B0604020202020204" pitchFamily="34" charset="0"/>
                <a:sym typeface="Arial"/>
              </a:rPr>
              <a:t>Sejam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6600" b="1" i="0" u="none" strike="noStrike" kern="1200" cap="none" spc="0" normalizeH="0" baseline="0" noProof="0" dirty="0">
                <a:ln>
                  <a:noFill/>
                </a:ln>
                <a:solidFill>
                  <a:prstClr val="white"/>
                </a:solidFill>
                <a:effectLst/>
                <a:uLnTx/>
                <a:uFillTx/>
                <a:latin typeface="Comic Sans MS" panose="030F0702030302020204" pitchFamily="66" charset="0"/>
                <a:cs typeface="Arial" panose="020B0604020202020204" pitchFamily="34" charset="0"/>
                <a:sym typeface="Arial"/>
              </a:rPr>
              <a:t>bem-vindos!</a:t>
            </a:r>
          </a:p>
        </p:txBody>
      </p:sp>
      <p:sp>
        <p:nvSpPr>
          <p:cNvPr id="7" name="CaixaDeTexto 6">
            <a:extLst>
              <a:ext uri="{FF2B5EF4-FFF2-40B4-BE49-F238E27FC236}">
                <a16:creationId xmlns:a16="http://schemas.microsoft.com/office/drawing/2014/main" id="{82AB33D0-1F3B-8B40-96A7-26E9007511D0}"/>
              </a:ext>
            </a:extLst>
          </p:cNvPr>
          <p:cNvSpPr txBox="1"/>
          <p:nvPr/>
        </p:nvSpPr>
        <p:spPr>
          <a:xfrm>
            <a:off x="529796" y="5261761"/>
            <a:ext cx="197041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4000" b="1" i="0" u="none" strike="noStrike" kern="1200" cap="none" spc="0" normalizeH="0" baseline="0" noProof="0" dirty="0" smtClean="0">
                <a:ln>
                  <a:noFill/>
                </a:ln>
                <a:solidFill>
                  <a:prstClr val="white"/>
                </a:solidFill>
                <a:effectLst/>
                <a:uLnTx/>
                <a:uFillTx/>
                <a:latin typeface="Comic Sans MS" panose="030F0702030302020204" pitchFamily="66" charset="0"/>
              </a:rPr>
              <a:t>2023.3</a:t>
            </a:r>
            <a:endParaRPr kumimoji="0" lang="pt-BR" sz="4000" b="1" i="0" u="none" strike="noStrike" kern="1200" cap="none" spc="0" normalizeH="0" baseline="0" noProof="0" dirty="0">
              <a:ln>
                <a:noFill/>
              </a:ln>
              <a:solidFill>
                <a:prstClr val="white"/>
              </a:solidFill>
              <a:effectLst/>
              <a:uLnTx/>
              <a:uFillTx/>
              <a:latin typeface="Comic Sans MS" panose="030F0702030302020204" pitchFamily="66" charset="0"/>
            </a:endParaRPr>
          </a:p>
        </p:txBody>
      </p:sp>
    </p:spTree>
    <p:extLst>
      <p:ext uri="{BB962C8B-B14F-4D97-AF65-F5344CB8AC3E}">
        <p14:creationId xmlns:p14="http://schemas.microsoft.com/office/powerpoint/2010/main" val="169895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1"/>
          <p:cNvSpPr>
            <a:spLocks noChangeArrowheads="1"/>
          </p:cNvSpPr>
          <p:nvPr/>
        </p:nvSpPr>
        <p:spPr bwMode="auto">
          <a:xfrm>
            <a:off x="684213" y="1955800"/>
            <a:ext cx="11507787" cy="2124075"/>
          </a:xfrm>
          <a:prstGeom prst="rect">
            <a:avLst/>
          </a:prstGeom>
          <a:noFill/>
          <a:ln w="9525">
            <a:solidFill>
              <a:srgbClr val="000000"/>
            </a:solidFill>
            <a:prstDash val="sysDot"/>
            <a:miter lim="800000"/>
            <a:headEnd/>
            <a:tailEnd/>
          </a:ln>
        </p:spPr>
        <p:txBody>
          <a:bodyPr wrap="square">
            <a:spAutoFit/>
          </a:bodyPr>
          <a:lstStyle/>
          <a:p>
            <a:pPr lvl="1" eaLnBrk="1" hangingPunct="1">
              <a:defRPr/>
            </a:pPr>
            <a:r>
              <a:rPr lang="pt-BR" sz="2200" b="1" dirty="0">
                <a:solidFill>
                  <a:srgbClr val="FF0000"/>
                </a:solidFill>
                <a:latin typeface="Comic Sans MS" panose="030F0702030302020204" pitchFamily="66" charset="0"/>
                <a:cs typeface="Arial" charset="0"/>
              </a:rPr>
              <a:t>Vantagens </a:t>
            </a:r>
          </a:p>
          <a:p>
            <a:pPr marL="742950" lvl="1" indent="-285750" eaLnBrk="1" hangingPunct="1">
              <a:buFont typeface="Arial" pitchFamily="34" charset="0"/>
              <a:buChar char="•"/>
              <a:defRPr/>
            </a:pPr>
            <a:endParaRPr lang="pt-BR" sz="2200" dirty="0">
              <a:latin typeface="Comic Sans MS" panose="030F0702030302020204" pitchFamily="66" charset="0"/>
              <a:cs typeface="Arial" charset="0"/>
            </a:endParaRPr>
          </a:p>
          <a:p>
            <a:pPr marL="1200150" lvl="2" indent="-285750" eaLnBrk="1" hangingPunct="1">
              <a:buFont typeface="Arial" pitchFamily="34" charset="0"/>
              <a:buChar char="•"/>
              <a:defRPr/>
            </a:pPr>
            <a:r>
              <a:rPr lang="pt-BR" sz="2200" dirty="0">
                <a:latin typeface="Comic Sans MS" panose="030F0702030302020204" pitchFamily="66" charset="0"/>
                <a:cs typeface="Arial" charset="0"/>
              </a:rPr>
              <a:t>O acesso ao código compilado é mais rápido.</a:t>
            </a:r>
          </a:p>
          <a:p>
            <a:pPr marL="1200150" lvl="2" indent="-285750" eaLnBrk="1" hangingPunct="1">
              <a:buFont typeface="Arial" pitchFamily="34" charset="0"/>
              <a:buChar char="•"/>
              <a:defRPr/>
            </a:pPr>
            <a:r>
              <a:rPr lang="pt-BR" sz="2200" dirty="0">
                <a:latin typeface="Comic Sans MS" panose="030F0702030302020204" pitchFamily="66" charset="0"/>
                <a:cs typeface="Arial" charset="0"/>
              </a:rPr>
              <a:t>Permite otimização do código.</a:t>
            </a:r>
          </a:p>
          <a:p>
            <a:pPr marL="1200150" lvl="2" indent="-285750" eaLnBrk="1" hangingPunct="1">
              <a:buFont typeface="Arial" pitchFamily="34" charset="0"/>
              <a:buChar char="•"/>
              <a:defRPr/>
            </a:pPr>
            <a:r>
              <a:rPr lang="pt-BR" sz="2200" dirty="0">
                <a:latin typeface="Comic Sans MS" panose="030F0702030302020204" pitchFamily="66" charset="0"/>
                <a:cs typeface="Arial" charset="0"/>
              </a:rPr>
              <a:t>Compila o código somente se não existir erros.</a:t>
            </a:r>
          </a:p>
          <a:p>
            <a:pPr marL="742950" lvl="1" indent="-285750" eaLnBrk="1" hangingPunct="1">
              <a:buFont typeface="Arial" pitchFamily="34" charset="0"/>
              <a:buChar char="•"/>
              <a:defRPr/>
            </a:pPr>
            <a:endParaRPr lang="pt-BR" sz="2200" dirty="0">
              <a:latin typeface="Comic Sans MS" panose="030F0702030302020204" pitchFamily="66" charset="0"/>
              <a:cs typeface="Arial" charset="0"/>
            </a:endParaRPr>
          </a:p>
        </p:txBody>
      </p:sp>
      <p:sp>
        <p:nvSpPr>
          <p:cNvPr id="10" name="Retângulo 1"/>
          <p:cNvSpPr>
            <a:spLocks noChangeArrowheads="1"/>
          </p:cNvSpPr>
          <p:nvPr/>
        </p:nvSpPr>
        <p:spPr bwMode="auto">
          <a:xfrm>
            <a:off x="684213" y="4149725"/>
            <a:ext cx="11507787" cy="1785104"/>
          </a:xfrm>
          <a:prstGeom prst="rect">
            <a:avLst/>
          </a:prstGeom>
          <a:noFill/>
          <a:ln w="9525">
            <a:solidFill>
              <a:srgbClr val="000000"/>
            </a:solidFill>
            <a:prstDash val="sysDot"/>
            <a:miter lim="800000"/>
            <a:headEnd/>
            <a:tailEnd/>
          </a:ln>
        </p:spPr>
        <p:txBody>
          <a:bodyPr wrap="square">
            <a:spAutoFit/>
          </a:bodyPr>
          <a:lstStyle/>
          <a:p>
            <a:pPr lvl="1" eaLnBrk="1" hangingPunct="1">
              <a:defRPr/>
            </a:pPr>
            <a:r>
              <a:rPr lang="pt-BR" sz="2200" b="1" dirty="0">
                <a:solidFill>
                  <a:srgbClr val="FF0000"/>
                </a:solidFill>
                <a:latin typeface="Comic Sans MS" panose="030F0702030302020204" pitchFamily="66" charset="0"/>
                <a:cs typeface="Arial" charset="0"/>
              </a:rPr>
              <a:t>Desvantagens </a:t>
            </a:r>
          </a:p>
          <a:p>
            <a:pPr marL="742950" lvl="1" indent="-285750" eaLnBrk="1" hangingPunct="1">
              <a:buFont typeface="Arial" pitchFamily="34" charset="0"/>
              <a:buChar char="•"/>
              <a:defRPr/>
            </a:pPr>
            <a:endParaRPr lang="pt-BR" sz="2200" dirty="0">
              <a:latin typeface="Comic Sans MS" panose="030F0702030302020204" pitchFamily="66" charset="0"/>
              <a:cs typeface="Arial" charset="0"/>
            </a:endParaRPr>
          </a:p>
          <a:p>
            <a:pPr marL="1200150" lvl="2" indent="-285750" eaLnBrk="1" hangingPunct="1">
              <a:buFont typeface="Arial" pitchFamily="34" charset="0"/>
              <a:buChar char="•"/>
              <a:defRPr/>
            </a:pPr>
            <a:r>
              <a:rPr lang="pt-BR" sz="2200" dirty="0">
                <a:latin typeface="Comic Sans MS" panose="030F0702030302020204" pitchFamily="66" charset="0"/>
                <a:cs typeface="Arial" charset="0"/>
              </a:rPr>
              <a:t>O processo de compilação é composto por vários níveis.</a:t>
            </a:r>
          </a:p>
          <a:p>
            <a:pPr marL="1200150" lvl="2" indent="-285750" eaLnBrk="1" hangingPunct="1">
              <a:buFont typeface="Arial" pitchFamily="34" charset="0"/>
              <a:buChar char="•"/>
              <a:defRPr/>
            </a:pPr>
            <a:r>
              <a:rPr lang="pt-BR" sz="2200" dirty="0">
                <a:latin typeface="Comic Sans MS" panose="030F0702030302020204" pitchFamily="66" charset="0"/>
                <a:cs typeface="Arial" charset="0"/>
              </a:rPr>
              <a:t>Se houver erros, o código é novamente compilado.</a:t>
            </a:r>
          </a:p>
          <a:p>
            <a:pPr marL="1200150" lvl="2" indent="-285750" eaLnBrk="1" hangingPunct="1">
              <a:buFont typeface="Arial" pitchFamily="34" charset="0"/>
              <a:buChar char="•"/>
              <a:defRPr/>
            </a:pPr>
            <a:endParaRPr lang="pt-BR" sz="2200" dirty="0">
              <a:latin typeface="Comic Sans MS" panose="030F0702030302020204" pitchFamily="66" charset="0"/>
              <a:cs typeface="Arial" charset="0"/>
            </a:endParaRPr>
          </a:p>
        </p:txBody>
      </p:sp>
      <p:sp>
        <p:nvSpPr>
          <p:cNvPr id="11"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Compilador</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230521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1"/>
          <p:cNvSpPr>
            <a:spLocks noChangeArrowheads="1"/>
          </p:cNvSpPr>
          <p:nvPr/>
        </p:nvSpPr>
        <p:spPr bwMode="auto">
          <a:xfrm>
            <a:off x="684213" y="1955800"/>
            <a:ext cx="11109681" cy="3477875"/>
          </a:xfrm>
          <a:prstGeom prst="rect">
            <a:avLst/>
          </a:prstGeom>
          <a:noFill/>
          <a:ln w="9525">
            <a:solidFill>
              <a:srgbClr val="000000"/>
            </a:solidFill>
            <a:prstDash val="sysDot"/>
            <a:miter lim="800000"/>
            <a:headEnd/>
            <a:tailEnd/>
          </a:ln>
        </p:spPr>
        <p:txBody>
          <a:bodyPr wrap="square">
            <a:spAutoFit/>
          </a:bodyPr>
          <a:lstStyle/>
          <a:p>
            <a:pPr lvl="1" eaLnBrk="1" hangingPunct="1">
              <a:defRPr/>
            </a:pPr>
            <a:endParaRPr lang="pt-BR" sz="2200" b="1" dirty="0" smtClean="0">
              <a:solidFill>
                <a:srgbClr val="FF0000"/>
              </a:solidFill>
              <a:latin typeface="Comic Sans MS" panose="030F0702030302020204" pitchFamily="66" charset="0"/>
              <a:cs typeface="Arial" charset="0"/>
            </a:endParaRPr>
          </a:p>
          <a:p>
            <a:pPr lvl="1" eaLnBrk="1" hangingPunct="1">
              <a:defRPr/>
            </a:pPr>
            <a:r>
              <a:rPr lang="pt-BR" sz="2200" dirty="0" smtClean="0">
                <a:latin typeface="Comic Sans MS" panose="030F0702030302020204" pitchFamily="66" charset="0"/>
                <a:cs typeface="Arial" charset="0"/>
              </a:rPr>
              <a:t>O </a:t>
            </a:r>
            <a:r>
              <a:rPr lang="pt-BR" sz="2200" dirty="0">
                <a:latin typeface="Comic Sans MS" panose="030F0702030302020204" pitchFamily="66" charset="0"/>
                <a:cs typeface="Arial" charset="0"/>
              </a:rPr>
              <a:t>processo de compilação (tradução) é composto por duas fases básicas:</a:t>
            </a:r>
          </a:p>
          <a:p>
            <a:pPr algn="just">
              <a:defRPr/>
            </a:pPr>
            <a:endParaRPr lang="pt-BR" sz="2200" dirty="0">
              <a:latin typeface="Comic Sans MS" panose="030F0702030302020204" pitchFamily="66" charset="0"/>
              <a:cs typeface="Arial" charset="0"/>
            </a:endParaRPr>
          </a:p>
          <a:p>
            <a:pPr marL="285750" indent="-285750">
              <a:buFont typeface="Arial" pitchFamily="34" charset="0"/>
              <a:buChar char="•"/>
              <a:defRPr/>
            </a:pPr>
            <a:r>
              <a:rPr lang="pt-BR" sz="2200" b="1" u="sng" dirty="0">
                <a:solidFill>
                  <a:srgbClr val="7030A0"/>
                </a:solidFill>
                <a:latin typeface="Comic Sans MS" panose="030F0702030302020204" pitchFamily="66" charset="0"/>
                <a:cs typeface="Arial" charset="0"/>
              </a:rPr>
              <a:t>Análise</a:t>
            </a:r>
            <a:r>
              <a:rPr lang="pt-BR" sz="2200" u="sng" dirty="0">
                <a:latin typeface="Comic Sans MS" panose="030F0702030302020204" pitchFamily="66" charset="0"/>
                <a:cs typeface="Arial" charset="0"/>
              </a:rPr>
              <a:t>:</a:t>
            </a:r>
            <a:r>
              <a:rPr lang="pt-BR" sz="2200" dirty="0">
                <a:latin typeface="Comic Sans MS" panose="030F0702030302020204" pitchFamily="66" charset="0"/>
                <a:cs typeface="Arial" charset="0"/>
              </a:rPr>
              <a:t> Onde o texto de entrada (da linguagem fonte) é examinado, verificado e compreendido. Esta fase é composta pelas análises léxicas, sintática e semântica. </a:t>
            </a:r>
          </a:p>
          <a:p>
            <a:pPr>
              <a:defRPr/>
            </a:pPr>
            <a:endParaRPr lang="pt-BR" sz="2200" dirty="0">
              <a:latin typeface="Comic Sans MS" panose="030F0702030302020204" pitchFamily="66" charset="0"/>
              <a:cs typeface="Arial" charset="0"/>
            </a:endParaRPr>
          </a:p>
          <a:p>
            <a:pPr>
              <a:defRPr/>
            </a:pPr>
            <a:endParaRPr lang="pt-BR" sz="2200" dirty="0">
              <a:latin typeface="Comic Sans MS" panose="030F0702030302020204" pitchFamily="66" charset="0"/>
              <a:cs typeface="Arial" charset="0"/>
            </a:endParaRPr>
          </a:p>
          <a:p>
            <a:pPr marL="285750" indent="-285750">
              <a:buFont typeface="Arial" pitchFamily="34" charset="0"/>
              <a:buChar char="•"/>
              <a:defRPr/>
            </a:pPr>
            <a:r>
              <a:rPr lang="pt-BR" sz="2200" b="1" u="sng" dirty="0">
                <a:solidFill>
                  <a:srgbClr val="7030A0"/>
                </a:solidFill>
                <a:latin typeface="Comic Sans MS" panose="030F0702030302020204" pitchFamily="66" charset="0"/>
                <a:cs typeface="Arial" charset="0"/>
              </a:rPr>
              <a:t>Síntese</a:t>
            </a:r>
            <a:r>
              <a:rPr lang="pt-BR" sz="2200" u="sng" dirty="0">
                <a:latin typeface="Comic Sans MS" panose="030F0702030302020204" pitchFamily="66" charset="0"/>
                <a:cs typeface="Arial" charset="0"/>
              </a:rPr>
              <a:t>:</a:t>
            </a:r>
            <a:r>
              <a:rPr lang="pt-BR" sz="2200" dirty="0">
                <a:latin typeface="Comic Sans MS" panose="030F0702030302020204" pitchFamily="66" charset="0"/>
                <a:cs typeface="Arial" charset="0"/>
              </a:rPr>
              <a:t> também chamada de </a:t>
            </a:r>
            <a:r>
              <a:rPr lang="pt-BR" sz="2200" b="1" dirty="0">
                <a:solidFill>
                  <a:srgbClr val="7030A0"/>
                </a:solidFill>
                <a:latin typeface="Comic Sans MS" panose="030F0702030302020204" pitchFamily="66" charset="0"/>
                <a:cs typeface="Arial" charset="0"/>
              </a:rPr>
              <a:t>geração de código</a:t>
            </a:r>
            <a:r>
              <a:rPr lang="pt-BR" sz="2200" dirty="0">
                <a:latin typeface="Comic Sans MS" panose="030F0702030302020204" pitchFamily="66" charset="0"/>
                <a:cs typeface="Arial" charset="0"/>
              </a:rPr>
              <a:t>, nesta fase o texto de saída (na linguagem alvo) é gerado, de forma a corresponde ao texto de entrada.</a:t>
            </a:r>
          </a:p>
          <a:p>
            <a:pPr marL="742950" lvl="1" indent="-285750" eaLnBrk="1" hangingPunct="1">
              <a:buFont typeface="Arial" pitchFamily="34" charset="0"/>
              <a:buChar char="•"/>
              <a:defRPr/>
            </a:pPr>
            <a:endParaRPr lang="pt-BR" sz="2200" dirty="0">
              <a:latin typeface="Comic Sans MS" panose="030F0702030302020204" pitchFamily="66" charset="0"/>
              <a:cs typeface="Arial" charset="0"/>
            </a:endParaRPr>
          </a:p>
        </p:txBody>
      </p:sp>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Processo de Compilação</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4614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1"/>
          <p:cNvSpPr>
            <a:spLocks noChangeArrowheads="1"/>
          </p:cNvSpPr>
          <p:nvPr/>
        </p:nvSpPr>
        <p:spPr bwMode="auto">
          <a:xfrm>
            <a:off x="2037151" y="1998468"/>
            <a:ext cx="7759991" cy="4524375"/>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pt-BR" dirty="0">
                <a:latin typeface="Comic Sans MS" panose="030F0702030302020204" pitchFamily="66" charset="0"/>
              </a:rPr>
              <a:t>Nesta fase, são executadas três tipos de Análise:</a:t>
            </a:r>
          </a:p>
          <a:p>
            <a:pPr algn="just" eaLnBrk="1" hangingPunct="1">
              <a:spcBef>
                <a:spcPct val="0"/>
              </a:spcBef>
              <a:buFontTx/>
              <a:buNone/>
            </a:pPr>
            <a:endParaRPr lang="pt-BR" altLang="pt-BR" dirty="0">
              <a:latin typeface="Comic Sans MS" panose="030F0702030302020204" pitchFamily="66" charset="0"/>
            </a:endParaRPr>
          </a:p>
          <a:p>
            <a:pPr algn="just" eaLnBrk="1" hangingPunct="1">
              <a:spcBef>
                <a:spcPct val="0"/>
              </a:spcBef>
              <a:buFontTx/>
              <a:buNone/>
            </a:pPr>
            <a:endParaRPr lang="pt-BR" altLang="pt-BR" dirty="0">
              <a:latin typeface="Comic Sans MS" panose="030F0702030302020204" pitchFamily="66" charset="0"/>
            </a:endParaRPr>
          </a:p>
          <a:p>
            <a:pPr lvl="1" algn="just" eaLnBrk="1" hangingPunct="1">
              <a:spcBef>
                <a:spcPct val="0"/>
              </a:spcBef>
              <a:buFont typeface="Arial" panose="020B0604020202020204" pitchFamily="34" charset="0"/>
              <a:buChar char="•"/>
            </a:pPr>
            <a:r>
              <a:rPr lang="pt-BR" altLang="pt-BR" sz="2400" b="1" dirty="0">
                <a:solidFill>
                  <a:srgbClr val="7030A0"/>
                </a:solidFill>
                <a:latin typeface="Comic Sans MS" panose="030F0702030302020204" pitchFamily="66" charset="0"/>
              </a:rPr>
              <a:t>Análise léxica</a:t>
            </a:r>
          </a:p>
          <a:p>
            <a:pPr lvl="1" algn="just" eaLnBrk="1" hangingPunct="1">
              <a:spcBef>
                <a:spcPct val="0"/>
              </a:spcBef>
              <a:buFont typeface="Arial" panose="020B0604020202020204" pitchFamily="34" charset="0"/>
              <a:buChar char="•"/>
            </a:pPr>
            <a:endParaRPr lang="pt-BR" altLang="pt-BR" sz="2400" b="1" dirty="0">
              <a:solidFill>
                <a:srgbClr val="7030A0"/>
              </a:solidFill>
              <a:latin typeface="Comic Sans MS" panose="030F0702030302020204" pitchFamily="66" charset="0"/>
            </a:endParaRPr>
          </a:p>
          <a:p>
            <a:pPr lvl="1" algn="just" eaLnBrk="1" hangingPunct="1">
              <a:spcBef>
                <a:spcPct val="0"/>
              </a:spcBef>
              <a:buFont typeface="Arial" panose="020B0604020202020204" pitchFamily="34" charset="0"/>
              <a:buChar char="•"/>
            </a:pPr>
            <a:endParaRPr lang="pt-BR" altLang="pt-BR" sz="2400" b="1" dirty="0">
              <a:solidFill>
                <a:srgbClr val="7030A0"/>
              </a:solidFill>
              <a:latin typeface="Comic Sans MS" panose="030F0702030302020204" pitchFamily="66" charset="0"/>
            </a:endParaRPr>
          </a:p>
          <a:p>
            <a:pPr lvl="1" algn="just" eaLnBrk="1" hangingPunct="1">
              <a:spcBef>
                <a:spcPct val="0"/>
              </a:spcBef>
              <a:buFont typeface="Arial" panose="020B0604020202020204" pitchFamily="34" charset="0"/>
              <a:buChar char="•"/>
            </a:pPr>
            <a:r>
              <a:rPr lang="pt-BR" altLang="pt-BR" sz="2400" b="1" dirty="0">
                <a:solidFill>
                  <a:srgbClr val="7030A0"/>
                </a:solidFill>
                <a:latin typeface="Comic Sans MS" panose="030F0702030302020204" pitchFamily="66" charset="0"/>
              </a:rPr>
              <a:t>Análise sintática</a:t>
            </a:r>
          </a:p>
          <a:p>
            <a:pPr lvl="1" algn="just" eaLnBrk="1" hangingPunct="1">
              <a:spcBef>
                <a:spcPct val="0"/>
              </a:spcBef>
              <a:buFont typeface="Arial" panose="020B0604020202020204" pitchFamily="34" charset="0"/>
              <a:buChar char="•"/>
            </a:pPr>
            <a:endParaRPr lang="pt-BR" altLang="pt-BR" sz="2400" b="1" dirty="0">
              <a:solidFill>
                <a:srgbClr val="7030A0"/>
              </a:solidFill>
              <a:latin typeface="Comic Sans MS" panose="030F0702030302020204" pitchFamily="66" charset="0"/>
            </a:endParaRPr>
          </a:p>
          <a:p>
            <a:pPr lvl="1" algn="just" eaLnBrk="1" hangingPunct="1">
              <a:spcBef>
                <a:spcPct val="0"/>
              </a:spcBef>
              <a:buFont typeface="Arial" panose="020B0604020202020204" pitchFamily="34" charset="0"/>
              <a:buChar char="•"/>
            </a:pPr>
            <a:endParaRPr lang="pt-BR" altLang="pt-BR" sz="2400" b="1" dirty="0">
              <a:solidFill>
                <a:srgbClr val="7030A0"/>
              </a:solidFill>
              <a:latin typeface="Comic Sans MS" panose="030F0702030302020204" pitchFamily="66" charset="0"/>
            </a:endParaRPr>
          </a:p>
          <a:p>
            <a:pPr lvl="1" algn="just" eaLnBrk="1" hangingPunct="1">
              <a:spcBef>
                <a:spcPct val="0"/>
              </a:spcBef>
              <a:buFont typeface="Arial" panose="020B0604020202020204" pitchFamily="34" charset="0"/>
              <a:buChar char="•"/>
            </a:pPr>
            <a:r>
              <a:rPr lang="pt-BR" altLang="pt-BR" sz="2400" b="1" dirty="0">
                <a:solidFill>
                  <a:srgbClr val="7030A0"/>
                </a:solidFill>
                <a:latin typeface="Comic Sans MS" panose="030F0702030302020204" pitchFamily="66" charset="0"/>
              </a:rPr>
              <a:t>Análise semântica</a:t>
            </a:r>
          </a:p>
          <a:p>
            <a:pPr algn="just" eaLnBrk="1" hangingPunct="1">
              <a:spcBef>
                <a:spcPct val="0"/>
              </a:spcBef>
              <a:buFontTx/>
              <a:buNone/>
            </a:pPr>
            <a:r>
              <a:rPr lang="pt-BR" altLang="pt-BR" b="1" dirty="0">
                <a:latin typeface="Comic Sans MS" panose="030F0702030302020204" pitchFamily="66" charset="0"/>
              </a:rPr>
              <a:t> </a:t>
            </a:r>
          </a:p>
          <a:p>
            <a:pPr algn="just" eaLnBrk="1" hangingPunct="1">
              <a:spcBef>
                <a:spcPct val="0"/>
              </a:spcBef>
              <a:buFontTx/>
              <a:buNone/>
            </a:pPr>
            <a:endParaRPr lang="pt-BR" altLang="pt-BR" dirty="0">
              <a:latin typeface="Comic Sans MS" panose="030F0702030302020204" pitchFamily="66" charset="0"/>
            </a:endParaRPr>
          </a:p>
        </p:txBody>
      </p:sp>
      <p:sp>
        <p:nvSpPr>
          <p:cNvPr id="7"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Fase de Análise</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93736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1"/>
          <p:cNvSpPr>
            <a:spLocks noChangeArrowheads="1"/>
          </p:cNvSpPr>
          <p:nvPr/>
        </p:nvSpPr>
        <p:spPr bwMode="auto">
          <a:xfrm>
            <a:off x="2037151" y="1998468"/>
            <a:ext cx="7759991" cy="3416320"/>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None/>
            </a:pPr>
            <a:r>
              <a:rPr lang="pt-BR" altLang="pt-BR" dirty="0">
                <a:latin typeface="Comic Sans MS" panose="030F0702030302020204" pitchFamily="66" charset="0"/>
              </a:rPr>
              <a:t>Esta fase é composta por:</a:t>
            </a:r>
          </a:p>
          <a:p>
            <a:pPr algn="just">
              <a:spcBef>
                <a:spcPct val="0"/>
              </a:spcBef>
              <a:buNone/>
            </a:pPr>
            <a:endParaRPr lang="pt-BR" altLang="pt-BR" dirty="0">
              <a:latin typeface="Comic Sans MS" panose="030F0702030302020204" pitchFamily="66" charset="0"/>
            </a:endParaRPr>
          </a:p>
          <a:p>
            <a:pPr lvl="1" algn="just">
              <a:spcBef>
                <a:spcPct val="0"/>
              </a:spcBef>
              <a:buFont typeface="Arial" panose="020B0604020202020204" pitchFamily="34" charset="0"/>
              <a:buChar char="•"/>
            </a:pPr>
            <a:r>
              <a:rPr lang="pt-BR" altLang="pt-BR" sz="2400" b="1" dirty="0">
                <a:latin typeface="Comic Sans MS" panose="030F0702030302020204" pitchFamily="66" charset="0"/>
              </a:rPr>
              <a:t>Gerador de código intermediário</a:t>
            </a:r>
          </a:p>
          <a:p>
            <a:pPr lvl="1" algn="just">
              <a:spcBef>
                <a:spcPct val="0"/>
              </a:spcBef>
              <a:buFont typeface="Arial" panose="020B0604020202020204" pitchFamily="34" charset="0"/>
              <a:buChar char="•"/>
            </a:pPr>
            <a:endParaRPr lang="pt-BR" altLang="pt-BR" sz="2400" b="1" dirty="0">
              <a:latin typeface="Comic Sans MS" panose="030F0702030302020204" pitchFamily="66" charset="0"/>
            </a:endParaRPr>
          </a:p>
          <a:p>
            <a:pPr lvl="1" algn="just">
              <a:spcBef>
                <a:spcPct val="0"/>
              </a:spcBef>
              <a:buFont typeface="Arial" panose="020B0604020202020204" pitchFamily="34" charset="0"/>
              <a:buChar char="•"/>
            </a:pPr>
            <a:r>
              <a:rPr lang="pt-BR" altLang="pt-BR" sz="2400" b="1" dirty="0">
                <a:latin typeface="Comic Sans MS" panose="030F0702030302020204" pitchFamily="66" charset="0"/>
              </a:rPr>
              <a:t>Otimizado de código</a:t>
            </a:r>
          </a:p>
          <a:p>
            <a:pPr lvl="1" algn="just">
              <a:spcBef>
                <a:spcPct val="0"/>
              </a:spcBef>
              <a:buFont typeface="Arial" panose="020B0604020202020204" pitchFamily="34" charset="0"/>
              <a:buChar char="•"/>
            </a:pPr>
            <a:endParaRPr lang="pt-BR" altLang="pt-BR" sz="2400" b="1" dirty="0">
              <a:latin typeface="Comic Sans MS" panose="030F0702030302020204" pitchFamily="66" charset="0"/>
            </a:endParaRPr>
          </a:p>
          <a:p>
            <a:pPr lvl="1" algn="just">
              <a:spcBef>
                <a:spcPct val="0"/>
              </a:spcBef>
              <a:buFont typeface="Arial" panose="020B0604020202020204" pitchFamily="34" charset="0"/>
              <a:buChar char="•"/>
            </a:pPr>
            <a:r>
              <a:rPr lang="pt-BR" altLang="pt-BR" sz="2400" b="1" dirty="0">
                <a:latin typeface="Comic Sans MS" panose="030F0702030302020204" pitchFamily="66" charset="0"/>
              </a:rPr>
              <a:t>Gerador de código</a:t>
            </a:r>
          </a:p>
          <a:p>
            <a:pPr algn="just" eaLnBrk="1" hangingPunct="1">
              <a:spcBef>
                <a:spcPct val="0"/>
              </a:spcBef>
              <a:buFontTx/>
              <a:buNone/>
            </a:pPr>
            <a:r>
              <a:rPr lang="pt-BR" altLang="pt-BR" b="1" dirty="0" smtClean="0">
                <a:latin typeface="Comic Sans MS" panose="030F0702030302020204" pitchFamily="66" charset="0"/>
              </a:rPr>
              <a:t> </a:t>
            </a:r>
            <a:endParaRPr lang="pt-BR" altLang="pt-BR" b="1" dirty="0">
              <a:latin typeface="Comic Sans MS" panose="030F0702030302020204" pitchFamily="66" charset="0"/>
            </a:endParaRPr>
          </a:p>
          <a:p>
            <a:pPr algn="just" eaLnBrk="1" hangingPunct="1">
              <a:spcBef>
                <a:spcPct val="0"/>
              </a:spcBef>
              <a:buFontTx/>
              <a:buNone/>
            </a:pPr>
            <a:endParaRPr lang="pt-BR" altLang="pt-BR" dirty="0">
              <a:latin typeface="Comic Sans MS" panose="030F0702030302020204" pitchFamily="66" charset="0"/>
            </a:endParaRPr>
          </a:p>
        </p:txBody>
      </p:sp>
      <p:sp>
        <p:nvSpPr>
          <p:cNvPr id="7"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Fase de Síntese</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82345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122"/>
          <p:cNvGrpSpPr>
            <a:grpSpLocks/>
          </p:cNvGrpSpPr>
          <p:nvPr/>
        </p:nvGrpSpPr>
        <p:grpSpPr bwMode="auto">
          <a:xfrm>
            <a:off x="3535881" y="2146041"/>
            <a:ext cx="5953352" cy="4448434"/>
            <a:chOff x="1142976" y="1285860"/>
            <a:chExt cx="7429552" cy="5298554"/>
          </a:xfrm>
        </p:grpSpPr>
        <p:sp>
          <p:nvSpPr>
            <p:cNvPr id="8" name="Retângulo 7"/>
            <p:cNvSpPr/>
            <p:nvPr/>
          </p:nvSpPr>
          <p:spPr>
            <a:xfrm>
              <a:off x="1142976" y="1285860"/>
              <a:ext cx="7429552" cy="528585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pt-BR"/>
            </a:p>
          </p:txBody>
        </p:sp>
        <p:sp>
          <p:nvSpPr>
            <p:cNvPr id="9" name="Retângulo de cantos arredondados 69"/>
            <p:cNvSpPr/>
            <p:nvPr/>
          </p:nvSpPr>
          <p:spPr>
            <a:xfrm>
              <a:off x="4143372" y="1857304"/>
              <a:ext cx="1571636" cy="50001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pt-BR" dirty="0"/>
                <a:t>Analisador léxico</a:t>
              </a:r>
            </a:p>
          </p:txBody>
        </p:sp>
        <p:sp>
          <p:nvSpPr>
            <p:cNvPr id="10" name="Retângulo de cantos arredondados 70"/>
            <p:cNvSpPr/>
            <p:nvPr/>
          </p:nvSpPr>
          <p:spPr>
            <a:xfrm>
              <a:off x="4143372" y="2600181"/>
              <a:ext cx="1571636" cy="50001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pt-BR" dirty="0"/>
                <a:t>Analisador sintático</a:t>
              </a:r>
            </a:p>
          </p:txBody>
        </p:sp>
        <p:sp>
          <p:nvSpPr>
            <p:cNvPr id="11" name="Retângulo de cantos arredondados 71"/>
            <p:cNvSpPr/>
            <p:nvPr/>
          </p:nvSpPr>
          <p:spPr>
            <a:xfrm>
              <a:off x="4143372" y="3343058"/>
              <a:ext cx="1571636" cy="50001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pt-BR" dirty="0"/>
                <a:t>Analisador semântico</a:t>
              </a:r>
            </a:p>
          </p:txBody>
        </p:sp>
        <p:sp>
          <p:nvSpPr>
            <p:cNvPr id="12" name="Retângulo de cantos arredondados 72"/>
            <p:cNvSpPr/>
            <p:nvPr/>
          </p:nvSpPr>
          <p:spPr>
            <a:xfrm>
              <a:off x="4143372" y="4085935"/>
              <a:ext cx="1571636" cy="557158"/>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pt-BR" sz="1400" dirty="0"/>
                <a:t>Gerador de código intermediário</a:t>
              </a:r>
            </a:p>
          </p:txBody>
        </p:sp>
        <p:sp>
          <p:nvSpPr>
            <p:cNvPr id="13" name="Retângulo de cantos arredondados 73"/>
            <p:cNvSpPr/>
            <p:nvPr/>
          </p:nvSpPr>
          <p:spPr>
            <a:xfrm>
              <a:off x="4143372" y="4828812"/>
              <a:ext cx="1571636" cy="50001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pt-BR" dirty="0" err="1"/>
                <a:t>Otimizador</a:t>
              </a:r>
              <a:r>
                <a:rPr lang="pt-BR" dirty="0"/>
                <a:t> de código</a:t>
              </a:r>
            </a:p>
          </p:txBody>
        </p:sp>
        <p:sp>
          <p:nvSpPr>
            <p:cNvPr id="14" name="Retângulo de cantos arredondados 74"/>
            <p:cNvSpPr/>
            <p:nvPr/>
          </p:nvSpPr>
          <p:spPr>
            <a:xfrm>
              <a:off x="4143372" y="5571689"/>
              <a:ext cx="1571636" cy="500014"/>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pt-BR" dirty="0"/>
                <a:t>Gerador de código</a:t>
              </a:r>
            </a:p>
          </p:txBody>
        </p:sp>
        <p:cxnSp>
          <p:nvCxnSpPr>
            <p:cNvPr id="15" name="Conector de seta reta 75"/>
            <p:cNvCxnSpPr>
              <a:stCxn id="9" idx="2"/>
              <a:endCxn id="10" idx="0"/>
            </p:cNvCxnSpPr>
            <p:nvPr/>
          </p:nvCxnSpPr>
          <p:spPr>
            <a:xfrm rot="5400000">
              <a:off x="4808551" y="2479543"/>
              <a:ext cx="242864" cy="158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6" name="Conector de seta reta 76"/>
            <p:cNvCxnSpPr>
              <a:stCxn id="10" idx="2"/>
              <a:endCxn id="11" idx="0"/>
            </p:cNvCxnSpPr>
            <p:nvPr/>
          </p:nvCxnSpPr>
          <p:spPr>
            <a:xfrm rot="5400000">
              <a:off x="4808551" y="3222419"/>
              <a:ext cx="242864" cy="158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7" name="Conector de seta reta 77"/>
            <p:cNvCxnSpPr>
              <a:stCxn id="11" idx="2"/>
              <a:endCxn id="12" idx="0"/>
            </p:cNvCxnSpPr>
            <p:nvPr/>
          </p:nvCxnSpPr>
          <p:spPr>
            <a:xfrm rot="5400000">
              <a:off x="4807758" y="3964502"/>
              <a:ext cx="242864" cy="31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8" name="Conector de seta reta 78"/>
            <p:cNvCxnSpPr>
              <a:stCxn id="12" idx="2"/>
              <a:endCxn id="13" idx="0"/>
            </p:cNvCxnSpPr>
            <p:nvPr/>
          </p:nvCxnSpPr>
          <p:spPr>
            <a:xfrm rot="5400000">
              <a:off x="4837124" y="4736746"/>
              <a:ext cx="185720" cy="158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9" name="Conector de seta reta 79"/>
            <p:cNvCxnSpPr>
              <a:stCxn id="13" idx="2"/>
              <a:endCxn id="14" idx="0"/>
            </p:cNvCxnSpPr>
            <p:nvPr/>
          </p:nvCxnSpPr>
          <p:spPr>
            <a:xfrm rot="5400000">
              <a:off x="4807758" y="5450256"/>
              <a:ext cx="242864" cy="31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20" name="CaixaDeTexto 87"/>
            <p:cNvSpPr txBox="1">
              <a:spLocks noChangeArrowheads="1"/>
            </p:cNvSpPr>
            <p:nvPr/>
          </p:nvSpPr>
          <p:spPr bwMode="auto">
            <a:xfrm>
              <a:off x="4071933" y="1285860"/>
              <a:ext cx="1714512" cy="369852"/>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defRPr/>
              </a:pPr>
              <a:r>
                <a:rPr lang="pt-BR" altLang="pt-BR" sz="1800">
                  <a:latin typeface="Gill Sans MT" panose="020B0502020104020203" pitchFamily="34" charset="0"/>
                </a:rPr>
                <a:t>código fonte</a:t>
              </a:r>
            </a:p>
          </p:txBody>
        </p:sp>
        <p:sp>
          <p:nvSpPr>
            <p:cNvPr id="21" name="CaixaDeTexto 88"/>
            <p:cNvSpPr txBox="1">
              <a:spLocks noChangeArrowheads="1"/>
            </p:cNvSpPr>
            <p:nvPr/>
          </p:nvSpPr>
          <p:spPr bwMode="auto">
            <a:xfrm>
              <a:off x="4071933" y="6214563"/>
              <a:ext cx="1714512" cy="369851"/>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defRPr/>
              </a:pPr>
              <a:r>
                <a:rPr lang="pt-BR" altLang="pt-BR" sz="1800">
                  <a:latin typeface="Gill Sans MT" panose="020B0502020104020203" pitchFamily="34" charset="0"/>
                </a:rPr>
                <a:t>código alvo</a:t>
              </a:r>
            </a:p>
          </p:txBody>
        </p:sp>
        <p:cxnSp>
          <p:nvCxnSpPr>
            <p:cNvPr id="22" name="Conector de seta reta 82"/>
            <p:cNvCxnSpPr>
              <a:stCxn id="20" idx="2"/>
              <a:endCxn id="9" idx="0"/>
            </p:cNvCxnSpPr>
            <p:nvPr/>
          </p:nvCxnSpPr>
          <p:spPr>
            <a:xfrm rot="5400000">
              <a:off x="4827600" y="1755714"/>
              <a:ext cx="203180" cy="31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Conector de seta reta 83"/>
            <p:cNvCxnSpPr>
              <a:stCxn id="14" idx="2"/>
              <a:endCxn id="21" idx="0"/>
            </p:cNvCxnSpPr>
            <p:nvPr/>
          </p:nvCxnSpPr>
          <p:spPr>
            <a:xfrm rot="5400000">
              <a:off x="4857760" y="6143132"/>
              <a:ext cx="142861" cy="31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24"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Processo de Compilação</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71745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250132" y="3460101"/>
            <a:ext cx="5147420" cy="8599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altLang="pt-BR" dirty="0" smtClean="0">
                <a:solidFill>
                  <a:srgbClr val="FF0000"/>
                </a:solidFill>
                <a:latin typeface="Comic Sans MS" panose="030F0702030302020204" pitchFamily="66" charset="0"/>
              </a:rPr>
              <a:t>Conceitos básicos</a:t>
            </a:r>
          </a:p>
        </p:txBody>
      </p:sp>
    </p:spTree>
    <p:extLst>
      <p:ext uri="{BB962C8B-B14F-4D97-AF65-F5344CB8AC3E}">
        <p14:creationId xmlns:p14="http://schemas.microsoft.com/office/powerpoint/2010/main" val="18115937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ângulo 1"/>
          <p:cNvSpPr>
            <a:spLocks noChangeArrowheads="1"/>
          </p:cNvSpPr>
          <p:nvPr/>
        </p:nvSpPr>
        <p:spPr bwMode="auto">
          <a:xfrm>
            <a:off x="1458653" y="1751103"/>
            <a:ext cx="9710090" cy="2800767"/>
          </a:xfrm>
          <a:prstGeom prst="rect">
            <a:avLst/>
          </a:prstGeom>
          <a:noFill/>
          <a:ln w="9525">
            <a:solidFill>
              <a:srgbClr val="000000"/>
            </a:solidFill>
            <a:prstDash val="sysDot"/>
            <a:miter lim="800000"/>
            <a:headEnd/>
            <a:tailEnd/>
          </a:ln>
        </p:spPr>
        <p:txBody>
          <a:bodyPr wrap="square">
            <a:spAutoFit/>
          </a:bodyPr>
          <a:lstStyle/>
          <a:p>
            <a:pPr marL="285750" indent="-285750" algn="just" eaLnBrk="1" hangingPunct="1">
              <a:buFont typeface="Arial" pitchFamily="34" charset="0"/>
              <a:buChar char="•"/>
              <a:defRPr/>
            </a:pPr>
            <a:r>
              <a:rPr lang="pt-BR" sz="2200" b="1" u="sng" dirty="0">
                <a:solidFill>
                  <a:srgbClr val="FF0000"/>
                </a:solidFill>
                <a:latin typeface="Comic Sans MS" panose="030F0702030302020204" pitchFamily="66" charset="0"/>
                <a:cs typeface="Arial" charset="0"/>
              </a:rPr>
              <a:t>Símbolos</a:t>
            </a:r>
            <a:r>
              <a:rPr lang="pt-BR" sz="2200" b="1" dirty="0">
                <a:latin typeface="Comic Sans MS" panose="030F0702030302020204" pitchFamily="66" charset="0"/>
                <a:cs typeface="Arial" charset="0"/>
              </a:rPr>
              <a:t>: </a:t>
            </a:r>
            <a:r>
              <a:rPr lang="pt-BR" sz="2200" dirty="0">
                <a:latin typeface="Comic Sans MS" panose="030F0702030302020204" pitchFamily="66" charset="0"/>
                <a:cs typeface="Arial" charset="0"/>
              </a:rPr>
              <a:t>Um símbolo é uma entidade abstrata básica sem definição formal. São exemplos de símbolos as letras, os dígitos e entre outros.</a:t>
            </a:r>
          </a:p>
          <a:p>
            <a:pPr algn="just" eaLnBrk="1" hangingPunct="1">
              <a:defRPr/>
            </a:pPr>
            <a:endParaRPr lang="pt-BR" sz="2200" dirty="0">
              <a:latin typeface="Comic Sans MS" panose="030F0702030302020204" pitchFamily="66" charset="0"/>
              <a:cs typeface="Arial" charset="0"/>
            </a:endParaRPr>
          </a:p>
          <a:p>
            <a:pPr marL="285750" indent="-285750" algn="just" eaLnBrk="1" hangingPunct="1">
              <a:buFont typeface="Arial" pitchFamily="34" charset="0"/>
              <a:buChar char="•"/>
              <a:defRPr/>
            </a:pPr>
            <a:r>
              <a:rPr lang="pt-BR" sz="2200" dirty="0">
                <a:latin typeface="Comic Sans MS" panose="030F0702030302020204" pitchFamily="66" charset="0"/>
                <a:cs typeface="Arial" charset="0"/>
              </a:rPr>
              <a:t>Símbolos podem ser </a:t>
            </a:r>
            <a:r>
              <a:rPr lang="pt-BR" sz="2200" b="1" dirty="0">
                <a:solidFill>
                  <a:srgbClr val="7030A0"/>
                </a:solidFill>
                <a:latin typeface="Comic Sans MS" panose="030F0702030302020204" pitchFamily="66" charset="0"/>
                <a:cs typeface="Arial" charset="0"/>
              </a:rPr>
              <a:t>ordenados</a:t>
            </a:r>
            <a:r>
              <a:rPr lang="pt-BR" sz="2200" dirty="0">
                <a:latin typeface="Comic Sans MS" panose="030F0702030302020204" pitchFamily="66" charset="0"/>
                <a:cs typeface="Arial" charset="0"/>
              </a:rPr>
              <a:t>. Por exemplo, tomando as letras do alfabeto, tem-se uma ordenação A &lt; B &lt; C &lt; D &lt; E .... Z. </a:t>
            </a:r>
          </a:p>
          <a:p>
            <a:pPr algn="just" eaLnBrk="1" hangingPunct="1">
              <a:defRPr/>
            </a:pPr>
            <a:endParaRPr lang="pt-BR" sz="2200" dirty="0">
              <a:latin typeface="Comic Sans MS" panose="030F0702030302020204" pitchFamily="66" charset="0"/>
              <a:cs typeface="Arial" charset="0"/>
            </a:endParaRPr>
          </a:p>
          <a:p>
            <a:pPr marL="285750" indent="-285750" algn="just" eaLnBrk="1" hangingPunct="1">
              <a:buFont typeface="Arial" pitchFamily="34" charset="0"/>
              <a:buChar char="•"/>
              <a:defRPr/>
            </a:pPr>
            <a:r>
              <a:rPr lang="pt-BR" sz="2200" dirty="0">
                <a:latin typeface="Comic Sans MS" panose="030F0702030302020204" pitchFamily="66" charset="0"/>
                <a:cs typeface="Arial" charset="0"/>
              </a:rPr>
              <a:t>A principal utilidade dos símbolos está na possibilidade de </a:t>
            </a:r>
            <a:r>
              <a:rPr lang="pt-BR" sz="2200" b="1" dirty="0">
                <a:solidFill>
                  <a:srgbClr val="7030A0"/>
                </a:solidFill>
                <a:latin typeface="Comic Sans MS" panose="030F0702030302020204" pitchFamily="66" charset="0"/>
                <a:cs typeface="Arial" charset="0"/>
              </a:rPr>
              <a:t>usá-los como elementos em definições de linguagens. </a:t>
            </a:r>
            <a:endParaRPr lang="pt-BR" sz="2200" dirty="0">
              <a:solidFill>
                <a:srgbClr val="7030A0"/>
              </a:solidFill>
              <a:latin typeface="Comic Sans MS" panose="030F0702030302020204" pitchFamily="66" charset="0"/>
              <a:cs typeface="Arial" charset="0"/>
            </a:endParaRPr>
          </a:p>
        </p:txBody>
      </p:sp>
      <p:sp>
        <p:nvSpPr>
          <p:cNvPr id="2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242541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1"/>
          <p:cNvSpPr>
            <a:spLocks noChangeArrowheads="1"/>
          </p:cNvSpPr>
          <p:nvPr/>
        </p:nvSpPr>
        <p:spPr bwMode="auto">
          <a:xfrm>
            <a:off x="681005" y="1620747"/>
            <a:ext cx="11028913" cy="2677656"/>
          </a:xfrm>
          <a:prstGeom prst="rect">
            <a:avLst/>
          </a:prstGeom>
          <a:noFill/>
          <a:ln w="9525">
            <a:solidFill>
              <a:srgbClr val="000000"/>
            </a:solidFill>
            <a:prstDash val="sysDot"/>
            <a:miter lim="800000"/>
            <a:headEnd/>
            <a:tailEnd/>
          </a:ln>
        </p:spPr>
        <p:txBody>
          <a:bodyPr wrap="square">
            <a:spAutoFit/>
          </a:bodyPr>
          <a:lstStyle/>
          <a:p>
            <a:pPr marL="285750" indent="-285750" algn="just" eaLnBrk="1" hangingPunct="1">
              <a:buFont typeface="Arial" pitchFamily="34" charset="0"/>
              <a:buChar char="•"/>
              <a:defRPr/>
            </a:pPr>
            <a:r>
              <a:rPr lang="pt-BR" sz="2100" b="1" u="sng" dirty="0">
                <a:solidFill>
                  <a:srgbClr val="FF0000"/>
                </a:solidFill>
                <a:latin typeface="Comic Sans MS" panose="030F0702030302020204" pitchFamily="66" charset="0"/>
                <a:cs typeface="Arial" charset="0"/>
              </a:rPr>
              <a:t>Alfabeto</a:t>
            </a:r>
            <a:r>
              <a:rPr lang="pt-BR" sz="2100" b="1" dirty="0">
                <a:solidFill>
                  <a:srgbClr val="FF0000"/>
                </a:solidFill>
                <a:latin typeface="Comic Sans MS" panose="030F0702030302020204" pitchFamily="66" charset="0"/>
                <a:cs typeface="Arial" charset="0"/>
              </a:rPr>
              <a:t>: </a:t>
            </a:r>
            <a:r>
              <a:rPr lang="pt-BR" sz="2100" dirty="0">
                <a:latin typeface="Comic Sans MS" panose="030F0702030302020204" pitchFamily="66" charset="0"/>
                <a:cs typeface="Arial" charset="0"/>
              </a:rPr>
              <a:t>Um alfabeto, denotado por V, é um </a:t>
            </a:r>
            <a:r>
              <a:rPr lang="pt-BR" sz="2100" b="1" dirty="0">
                <a:solidFill>
                  <a:srgbClr val="7030A0"/>
                </a:solidFill>
                <a:latin typeface="Comic Sans MS" panose="030F0702030302020204" pitchFamily="66" charset="0"/>
                <a:cs typeface="Arial" charset="0"/>
              </a:rPr>
              <a:t>conjunto finito de símbolos</a:t>
            </a:r>
            <a:r>
              <a:rPr lang="pt-BR" sz="2100" dirty="0">
                <a:solidFill>
                  <a:schemeClr val="accent2">
                    <a:lumMod val="75000"/>
                  </a:schemeClr>
                </a:solidFill>
                <a:latin typeface="Comic Sans MS" panose="030F0702030302020204" pitchFamily="66" charset="0"/>
                <a:cs typeface="Arial" charset="0"/>
              </a:rPr>
              <a:t>.</a:t>
            </a:r>
            <a:r>
              <a:rPr lang="pt-BR" sz="2100" dirty="0">
                <a:latin typeface="Comic Sans MS" panose="030F0702030302020204" pitchFamily="66" charset="0"/>
                <a:cs typeface="Arial" charset="0"/>
              </a:rPr>
              <a:t> Assim, considerando os símbolos dígitos, letras e etc. </a:t>
            </a:r>
          </a:p>
          <a:p>
            <a:pPr eaLnBrk="1" hangingPunct="1">
              <a:defRPr/>
            </a:pPr>
            <a:endParaRPr lang="pt-BR" sz="2100" dirty="0">
              <a:latin typeface="Comic Sans MS" panose="030F0702030302020204" pitchFamily="66" charset="0"/>
              <a:cs typeface="Arial" charset="0"/>
            </a:endParaRPr>
          </a:p>
          <a:p>
            <a:pPr marL="285750" indent="-285750" algn="just" eaLnBrk="1" hangingPunct="1">
              <a:buFont typeface="Arial" pitchFamily="34" charset="0"/>
              <a:buChar char="•"/>
              <a:defRPr/>
            </a:pPr>
            <a:r>
              <a:rPr lang="pt-BR" sz="2100" dirty="0" err="1">
                <a:latin typeface="Comic Sans MS" panose="030F0702030302020204" pitchFamily="66" charset="0"/>
                <a:cs typeface="Arial" charset="0"/>
              </a:rPr>
              <a:t>Ex</a:t>
            </a:r>
            <a:r>
              <a:rPr lang="pt-BR" sz="2100" dirty="0">
                <a:latin typeface="Comic Sans MS" panose="030F0702030302020204" pitchFamily="66" charset="0"/>
                <a:cs typeface="Arial" charset="0"/>
              </a:rPr>
              <a:t>: Alfabetos: </a:t>
            </a:r>
            <a:r>
              <a:rPr lang="pt-BR" sz="2100" dirty="0" err="1">
                <a:latin typeface="Comic Sans MS" panose="030F0702030302020204" pitchFamily="66" charset="0"/>
                <a:cs typeface="Arial" charset="0"/>
              </a:rPr>
              <a:t>Vbinários</a:t>
            </a:r>
            <a:r>
              <a:rPr lang="pt-BR" sz="2100" dirty="0">
                <a:latin typeface="Comic Sans MS" panose="030F0702030302020204" pitchFamily="66" charset="0"/>
                <a:cs typeface="Arial" charset="0"/>
              </a:rPr>
              <a:t> = {0,1}; </a:t>
            </a:r>
            <a:r>
              <a:rPr lang="pt-BR" sz="2100" dirty="0" err="1">
                <a:latin typeface="Comic Sans MS" panose="030F0702030302020204" pitchFamily="66" charset="0"/>
                <a:cs typeface="Arial" charset="0"/>
              </a:rPr>
              <a:t>Vvogais</a:t>
            </a:r>
            <a:r>
              <a:rPr lang="pt-BR" sz="2100" dirty="0">
                <a:latin typeface="Comic Sans MS" panose="030F0702030302020204" pitchFamily="66" charset="0"/>
                <a:cs typeface="Arial" charset="0"/>
              </a:rPr>
              <a:t> = {a, e, i, o, u} É importante observar que um conjunto vazio também pode ser considerado um alfabeto.</a:t>
            </a:r>
          </a:p>
          <a:p>
            <a:pPr marL="285750" indent="-285750" algn="just" eaLnBrk="1" hangingPunct="1">
              <a:buFont typeface="Arial" pitchFamily="34" charset="0"/>
              <a:buChar char="•"/>
              <a:defRPr/>
            </a:pPr>
            <a:endParaRPr lang="pt-BR" sz="2100" dirty="0">
              <a:latin typeface="Comic Sans MS" panose="030F0702030302020204" pitchFamily="66" charset="0"/>
              <a:cs typeface="Arial" charset="0"/>
            </a:endParaRPr>
          </a:p>
          <a:p>
            <a:pPr marL="285750" indent="-285750" algn="just" eaLnBrk="1" hangingPunct="1">
              <a:buFont typeface="Arial" pitchFamily="34" charset="0"/>
              <a:buChar char="•"/>
              <a:defRPr/>
            </a:pPr>
            <a:r>
              <a:rPr lang="pt-BR" sz="2100" dirty="0">
                <a:latin typeface="Comic Sans MS" panose="030F0702030302020204" pitchFamily="66" charset="0"/>
                <a:cs typeface="Arial" charset="0"/>
              </a:rPr>
              <a:t>Assim, um alfabeto pode ser definido como um conjunto de símbolo finitos que usamos para se comunicar. </a:t>
            </a:r>
          </a:p>
        </p:txBody>
      </p:sp>
      <p:sp>
        <p:nvSpPr>
          <p:cNvPr id="5"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57137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1"/>
          <p:cNvSpPr>
            <a:spLocks noChangeArrowheads="1"/>
          </p:cNvSpPr>
          <p:nvPr/>
        </p:nvSpPr>
        <p:spPr bwMode="auto">
          <a:xfrm>
            <a:off x="320319" y="1758672"/>
            <a:ext cx="11585542" cy="3908762"/>
          </a:xfrm>
          <a:prstGeom prst="rect">
            <a:avLst/>
          </a:prstGeom>
          <a:noFill/>
          <a:ln w="9525">
            <a:solidFill>
              <a:srgbClr val="000000"/>
            </a:solidFill>
            <a:prstDash val="sysDot"/>
            <a:miter lim="800000"/>
            <a:headEnd/>
            <a:tailEnd/>
          </a:ln>
        </p:spPr>
        <p:txBody>
          <a:bodyPr wrap="square">
            <a:spAutoFit/>
          </a:bodyPr>
          <a:lstStyle/>
          <a:p>
            <a:pPr marL="285750" indent="-285750" algn="just" eaLnBrk="1" hangingPunct="1">
              <a:spcAft>
                <a:spcPts val="2000"/>
              </a:spcAft>
              <a:buFont typeface="Arial" pitchFamily="34" charset="0"/>
              <a:buChar char="•"/>
              <a:defRPr/>
            </a:pPr>
            <a:r>
              <a:rPr lang="pt-BR" sz="2200" b="1" u="sng" dirty="0">
                <a:solidFill>
                  <a:srgbClr val="FF0000"/>
                </a:solidFill>
                <a:latin typeface="Comic Sans MS" panose="030F0702030302020204" pitchFamily="66" charset="0"/>
                <a:cs typeface="Arial" charset="0"/>
              </a:rPr>
              <a:t>Palavra</a:t>
            </a:r>
            <a:r>
              <a:rPr lang="pt-BR" sz="2200" dirty="0">
                <a:latin typeface="Comic Sans MS" panose="030F0702030302020204" pitchFamily="66" charset="0"/>
                <a:cs typeface="Arial" charset="0"/>
              </a:rPr>
              <a:t>: Uma palavra é uma sequência finita de símbolos </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(do alfabeto). Uma palavra também pode ser chamada de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cadeia</a:t>
            </a:r>
            <a:r>
              <a:rPr lang="pt-BR" sz="2200" i="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sz="2200" b="1" i="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de</a:t>
            </a:r>
            <a:r>
              <a:rPr lang="pt-BR" sz="2200" i="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caracteres</a:t>
            </a:r>
            <a:r>
              <a:rPr lang="pt-BR" sz="2200" i="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ou</a:t>
            </a:r>
            <a:r>
              <a:rPr lang="pt-BR" sz="2200" i="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sentença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p>
          <a:p>
            <a:pPr marL="285750" indent="-285750" algn="just" eaLnBrk="1" hangingPunct="1">
              <a:spcAft>
                <a:spcPts val="2000"/>
              </a:spcAft>
              <a:buFont typeface="Arial"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Uma palavra sempre esta atrelada a um alfabeto. Por exemplo, considerando o alfabeto português, Sejam </a:t>
            </a:r>
            <a:r>
              <a:rPr lang="pt-BR" sz="2200" b="1" i="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a:t>
            </a:r>
            <a:r>
              <a:rPr lang="pt-BR" sz="2200" i="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i="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a:t>
            </a:r>
            <a:r>
              <a:rPr lang="pt-BR" sz="2200" i="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i="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R</a:t>
            </a:r>
            <a:r>
              <a:rPr lang="pt-BR" sz="2200" i="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i="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R</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i="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símbolos do alfabeto, então </a:t>
            </a:r>
            <a:r>
              <a:rPr lang="pt-BR" sz="2200" b="1" i="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CARRO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uma palavra. </a:t>
            </a:r>
          </a:p>
          <a:p>
            <a:pPr marL="285750" indent="-285750" algn="just" eaLnBrk="1" hangingPunct="1">
              <a:spcAft>
                <a:spcPts val="2000"/>
              </a:spcAft>
              <a:buFont typeface="Arial"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Uma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a:t>
            </a:r>
            <a:r>
              <a:rPr lang="pt-BR" sz="2200"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formada unicamente por um símbolo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recebe o nome de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 elementar</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ou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 unitária</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p>
          <a:p>
            <a:pPr marL="285750" indent="-285750" algn="just" eaLnBrk="1" hangingPunct="1">
              <a:spcAft>
                <a:spcPts val="2000"/>
              </a:spcAft>
              <a:buFont typeface="Arial"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Uma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pode ser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vazia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constituída por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nenhum símbolo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Uma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 vazia é representada por ɛ</a:t>
            </a:r>
            <a:r>
              <a:rPr lang="pt-BR" sz="2200"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t>
            </a:r>
            <a:endParaRPr lang="pt-BR" sz="2200" dirty="0">
              <a:solidFill>
                <a:schemeClr val="accent2">
                  <a:lumMod val="75000"/>
                </a:schemeClr>
              </a:solidFill>
              <a:latin typeface="Comic Sans MS" panose="030F0702030302020204" pitchFamily="66" charset="0"/>
              <a:cs typeface="Arial" charset="0"/>
            </a:endParaRPr>
          </a:p>
        </p:txBody>
      </p:sp>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24451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a:spLocks noChangeArrowheads="1"/>
          </p:cNvSpPr>
          <p:nvPr/>
        </p:nvSpPr>
        <p:spPr bwMode="auto">
          <a:xfrm>
            <a:off x="607909" y="1779821"/>
            <a:ext cx="11053697" cy="3524683"/>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2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Prefixo, Sufixo e </a:t>
            </a:r>
            <a:r>
              <a:rPr lang="pt-BR" sz="2200" b="1" u="sng" dirty="0" err="1">
                <a:solidFill>
                  <a:srgbClr val="FF0000"/>
                </a:solidFill>
                <a:latin typeface="Comic Sans MS" panose="030F0702030302020204" pitchFamily="66" charset="0"/>
                <a:ea typeface="Batang" panose="02030600000101010101" pitchFamily="18" charset="-127"/>
                <a:cs typeface="Calibri" panose="020F0502020204030204" pitchFamily="34" charset="0"/>
              </a:rPr>
              <a:t>Subpalavra</a:t>
            </a:r>
            <a:endParaRPr lang="pt-BR" sz="2200" b="1" u="sng"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marL="285750" indent="-285750" algn="just">
              <a:lnSpc>
                <a:spcPct val="107000"/>
              </a:lnSpc>
              <a:spcAft>
                <a:spcPts val="2000"/>
              </a:spcAft>
              <a:buFont typeface="Arial" panose="020B0604020202020204"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Dada uma palavra, é possível extraí o seu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dirty="0" err="1">
                <a:solidFill>
                  <a:srgbClr val="7030A0"/>
                </a:solidFill>
                <a:latin typeface="Comic Sans MS" panose="030F0702030302020204" pitchFamily="66" charset="0"/>
                <a:ea typeface="Batang" panose="02030600000101010101" pitchFamily="18" charset="-127"/>
                <a:cs typeface="Calibri" panose="020F0502020204030204" pitchFamily="34" charset="0"/>
              </a:rPr>
              <a:t>Subpalavra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p>
          <a:p>
            <a:pPr marL="285750" indent="-285750" algn="just">
              <a:lnSpc>
                <a:spcPct val="107000"/>
              </a:lnSpc>
              <a:spcAft>
                <a:spcPts val="2000"/>
              </a:spcAft>
              <a:buFont typeface="Arial" panose="020B0604020202020204" pitchFamily="34" charset="0"/>
              <a:buChar char="•"/>
              <a:defRPr/>
            </a:pP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uma palavra é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qualquer sequência inicial de símbolos da 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p>
          <a:p>
            <a:pPr marL="285750" indent="-285750" algn="just">
              <a:lnSpc>
                <a:spcPct val="107000"/>
              </a:lnSpc>
              <a:spcAft>
                <a:spcPts val="2000"/>
              </a:spcAft>
              <a:buFont typeface="Arial" panose="020B0604020202020204" pitchFamily="34" charset="0"/>
              <a:buChar char="•"/>
              <a:defRPr/>
            </a:pP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ao contrário, é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qualquer sequência final de símbolos de uma 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p>
          <a:p>
            <a:pPr marL="285750" indent="-285750" algn="just">
              <a:lnSpc>
                <a:spcPct val="107000"/>
              </a:lnSpc>
              <a:spcAft>
                <a:spcPts val="2000"/>
              </a:spcAft>
              <a:buFont typeface="Arial" panose="020B0604020202020204"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Já uma </a:t>
            </a:r>
            <a:r>
              <a:rPr lang="pt-BR" sz="2200" b="1" dirty="0" err="1">
                <a:solidFill>
                  <a:srgbClr val="7030A0"/>
                </a:solidFill>
                <a:latin typeface="Comic Sans MS" panose="030F0702030302020204" pitchFamily="66" charset="0"/>
                <a:ea typeface="Batang" panose="02030600000101010101" pitchFamily="18" charset="-127"/>
                <a:cs typeface="Calibri" panose="020F0502020204030204" pitchFamily="34" charset="0"/>
              </a:rPr>
              <a:t>Subpalavra</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 é qualquer sequência de símbolos contíguos</a:t>
            </a:r>
            <a:r>
              <a:rPr lang="pt-BR" sz="2200" dirty="0">
                <a:solidFill>
                  <a:srgbClr val="7030A0"/>
                </a:solidFill>
                <a:latin typeface="Comic Sans MS" panose="030F0702030302020204" pitchFamily="66" charset="0"/>
                <a:ea typeface="Batang" panose="02030600000101010101" pitchFamily="18" charset="-127"/>
                <a:cs typeface="Calibri" panose="020F0502020204030204" pitchFamily="34" charset="0"/>
              </a:rPr>
              <a:t> </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da palavra.</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285750" indent="-285750" algn="just" eaLnBrk="1" hangingPunct="1">
              <a:spcAft>
                <a:spcPts val="2000"/>
              </a:spcAft>
              <a:buFont typeface="Arial" pitchFamily="34" charset="0"/>
              <a:buChar char="•"/>
              <a:defRPr/>
            </a:pPr>
            <a:endParaRPr lang="pt-BR" sz="2200" dirty="0">
              <a:solidFill>
                <a:schemeClr val="accent2">
                  <a:lumMod val="75000"/>
                </a:schemeClr>
              </a:solidFill>
              <a:latin typeface="Comic Sans MS" panose="030F0702030302020204" pitchFamily="66" charset="0"/>
              <a:cs typeface="Arial" charset="0"/>
            </a:endParaRPr>
          </a:p>
        </p:txBody>
      </p:sp>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97150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E8DF8DE2-7B97-44D5-B4DC-8D5BD77543B1}"/>
              </a:ext>
            </a:extLst>
          </p:cNvPr>
          <p:cNvSpPr txBox="1"/>
          <p:nvPr/>
        </p:nvSpPr>
        <p:spPr>
          <a:xfrm>
            <a:off x="2016115" y="1293413"/>
            <a:ext cx="9789024" cy="913007"/>
          </a:xfrm>
          <a:prstGeom prst="rect">
            <a:avLst/>
          </a:prstGeom>
          <a:noFill/>
        </p:spPr>
        <p:txBody>
          <a:bodyPr wrap="square" rtlCol="0">
            <a:spAutoFit/>
          </a:bodyPr>
          <a:lstStyle/>
          <a:p>
            <a:pPr algn="ctr" defTabSz="1219170">
              <a:buClr>
                <a:srgbClr val="000000"/>
              </a:buClr>
            </a:pPr>
            <a:r>
              <a:rPr lang="pt-BR" sz="5333" kern="0" dirty="0" smtClean="0">
                <a:solidFill>
                  <a:schemeClr val="accent2"/>
                </a:solidFill>
                <a:latin typeface="Calibri" panose="020F0502020204030204"/>
                <a:cs typeface="Times New Roman" panose="02020603050405020304" pitchFamily="18" charset="0"/>
                <a:sym typeface="Arial"/>
              </a:rPr>
              <a:t>Cleber Silva Ferreira da Luz</a:t>
            </a:r>
            <a:endParaRPr lang="pt-BR" sz="5333" kern="0" dirty="0">
              <a:solidFill>
                <a:schemeClr val="accent2"/>
              </a:solidFill>
              <a:latin typeface="Calibri" panose="020F0502020204030204"/>
              <a:cs typeface="Times New Roman" panose="02020603050405020304" pitchFamily="18" charset="0"/>
              <a:sym typeface="Arial"/>
            </a:endParaRPr>
          </a:p>
        </p:txBody>
      </p:sp>
      <p:sp>
        <p:nvSpPr>
          <p:cNvPr id="9" name="CaixaDeTexto 8">
            <a:extLst>
              <a:ext uri="{FF2B5EF4-FFF2-40B4-BE49-F238E27FC236}">
                <a16:creationId xmlns:a16="http://schemas.microsoft.com/office/drawing/2014/main" id="{D211A839-6E3D-44D7-92FE-7C0C5DD206EA}"/>
              </a:ext>
            </a:extLst>
          </p:cNvPr>
          <p:cNvSpPr txBox="1"/>
          <p:nvPr/>
        </p:nvSpPr>
        <p:spPr>
          <a:xfrm>
            <a:off x="4741071" y="2158748"/>
            <a:ext cx="3110147" cy="461665"/>
          </a:xfrm>
          <a:prstGeom prst="rect">
            <a:avLst/>
          </a:prstGeom>
          <a:noFill/>
        </p:spPr>
        <p:txBody>
          <a:bodyPr wrap="none" rtlCol="0">
            <a:spAutoFit/>
          </a:bodyPr>
          <a:lstStyle/>
          <a:p>
            <a:pPr defTabSz="1219170">
              <a:buClr>
                <a:srgbClr val="000000"/>
              </a:buClr>
            </a:pPr>
            <a:r>
              <a:rPr lang="pt-BR" sz="2400" kern="0" dirty="0">
                <a:solidFill>
                  <a:schemeClr val="accent2"/>
                </a:solidFill>
                <a:latin typeface="Calibri" panose="020F0502020204030204"/>
                <a:cs typeface="Arial"/>
                <a:sym typeface="Arial"/>
              </a:rPr>
              <a:t>c</a:t>
            </a:r>
            <a:r>
              <a:rPr lang="pt-BR" sz="2400" kern="0" dirty="0" smtClean="0">
                <a:solidFill>
                  <a:schemeClr val="accent2"/>
                </a:solidFill>
                <a:latin typeface="Calibri" panose="020F0502020204030204"/>
                <a:cs typeface="Arial"/>
                <a:sym typeface="Arial"/>
              </a:rPr>
              <a:t>leber.luz</a:t>
            </a:r>
            <a:r>
              <a:rPr lang="pt-BR" sz="2400" kern="0" dirty="0" smtClean="0">
                <a:solidFill>
                  <a:srgbClr val="838283"/>
                </a:solidFill>
                <a:latin typeface="Calibri" panose="020F0502020204030204"/>
                <a:cs typeface="Arial"/>
                <a:sym typeface="Arial"/>
              </a:rPr>
              <a:t>@</a:t>
            </a:r>
            <a:r>
              <a:rPr lang="pt-BR" sz="2400" kern="0" dirty="0" smtClean="0">
                <a:solidFill>
                  <a:schemeClr val="accent2"/>
                </a:solidFill>
                <a:latin typeface="Calibri" panose="020F0502020204030204"/>
                <a:cs typeface="Arial"/>
                <a:sym typeface="Arial"/>
              </a:rPr>
              <a:t>saojudas</a:t>
            </a:r>
            <a:r>
              <a:rPr lang="pt-BR" sz="2400" kern="0" dirty="0" smtClean="0">
                <a:solidFill>
                  <a:srgbClr val="838283"/>
                </a:solidFill>
                <a:latin typeface="Calibri" panose="020F0502020204030204"/>
                <a:cs typeface="Arial"/>
                <a:sym typeface="Arial"/>
              </a:rPr>
              <a:t>.br</a:t>
            </a:r>
            <a:endParaRPr lang="pt-BR" sz="2400" kern="0" dirty="0">
              <a:solidFill>
                <a:srgbClr val="838283"/>
              </a:solidFill>
              <a:latin typeface="Calibri" panose="020F0502020204030204"/>
              <a:cs typeface="Arial"/>
              <a:sym typeface="Arial"/>
            </a:endParaRPr>
          </a:p>
        </p:txBody>
      </p:sp>
      <p:sp>
        <p:nvSpPr>
          <p:cNvPr id="10" name="CaixaDeTexto 9">
            <a:extLst>
              <a:ext uri="{FF2B5EF4-FFF2-40B4-BE49-F238E27FC236}">
                <a16:creationId xmlns:a16="http://schemas.microsoft.com/office/drawing/2014/main" id="{728BE292-D25D-4314-BF76-F793C72CDE03}"/>
              </a:ext>
            </a:extLst>
          </p:cNvPr>
          <p:cNvSpPr txBox="1"/>
          <p:nvPr/>
        </p:nvSpPr>
        <p:spPr>
          <a:xfrm>
            <a:off x="593188" y="2898199"/>
            <a:ext cx="11211951" cy="2144498"/>
          </a:xfrm>
          <a:prstGeom prst="rect">
            <a:avLst/>
          </a:prstGeom>
          <a:noFill/>
        </p:spPr>
        <p:txBody>
          <a:bodyPr wrap="square" rtlCol="0">
            <a:spAutoFit/>
          </a:bodyPr>
          <a:lstStyle/>
          <a:p>
            <a:pPr marL="457200" indent="-457200" algn="just" defTabSz="1219170">
              <a:buClr>
                <a:srgbClr val="0F3973"/>
              </a:buClr>
              <a:buFont typeface="Wingdings" panose="05000000000000000000" pitchFamily="2" charset="2"/>
              <a:buChar char="§"/>
            </a:pPr>
            <a:r>
              <a:rPr lang="pt-BR" sz="2667" kern="0" dirty="0">
                <a:solidFill>
                  <a:schemeClr val="accent2"/>
                </a:solidFill>
                <a:cs typeface="Arial"/>
                <a:sym typeface="Arial"/>
              </a:rPr>
              <a:t>Bacharel em </a:t>
            </a:r>
            <a:r>
              <a:rPr lang="pt-BR" sz="2667" kern="0" dirty="0" smtClean="0">
                <a:solidFill>
                  <a:schemeClr val="accent2"/>
                </a:solidFill>
                <a:cs typeface="Arial"/>
                <a:sym typeface="Arial"/>
              </a:rPr>
              <a:t>Ciência da </a:t>
            </a:r>
            <a:r>
              <a:rPr lang="pt-BR" sz="2667" kern="0" dirty="0">
                <a:solidFill>
                  <a:schemeClr val="accent2"/>
                </a:solidFill>
                <a:cs typeface="Arial"/>
                <a:sym typeface="Arial"/>
              </a:rPr>
              <a:t>Computação (</a:t>
            </a:r>
            <a:r>
              <a:rPr lang="pt-BR" sz="2667" kern="0" dirty="0" smtClean="0">
                <a:solidFill>
                  <a:schemeClr val="accent2"/>
                </a:solidFill>
                <a:cs typeface="Arial"/>
                <a:sym typeface="Arial"/>
              </a:rPr>
              <a:t>2010) </a:t>
            </a:r>
            <a:r>
              <a:rPr lang="pt-BR" sz="2667" kern="0" dirty="0">
                <a:solidFill>
                  <a:schemeClr val="accent2"/>
                </a:solidFill>
                <a:cs typeface="Arial"/>
                <a:sym typeface="Arial"/>
              </a:rPr>
              <a:t>– </a:t>
            </a:r>
            <a:r>
              <a:rPr lang="pt-BR" sz="2667" kern="0" dirty="0" smtClean="0">
                <a:solidFill>
                  <a:schemeClr val="accent2"/>
                </a:solidFill>
                <a:cs typeface="Arial"/>
                <a:sym typeface="Arial"/>
              </a:rPr>
              <a:t>São Judas Tadeu</a:t>
            </a:r>
            <a:endParaRPr lang="pt-BR" sz="2667" kern="0" dirty="0">
              <a:solidFill>
                <a:schemeClr val="accent2"/>
              </a:solidFill>
              <a:cs typeface="Arial"/>
              <a:sym typeface="Arial"/>
            </a:endParaRPr>
          </a:p>
          <a:p>
            <a:pPr marL="457200" indent="-457200" algn="just" defTabSz="1219170">
              <a:buClr>
                <a:srgbClr val="0F3973"/>
              </a:buClr>
              <a:buFont typeface="Wingdings" panose="05000000000000000000" pitchFamily="2" charset="2"/>
              <a:buChar char="§"/>
            </a:pPr>
            <a:r>
              <a:rPr lang="pt-BR" sz="2667" kern="0" dirty="0">
                <a:solidFill>
                  <a:schemeClr val="accent2"/>
                </a:solidFill>
                <a:cs typeface="Arial"/>
                <a:sym typeface="Arial"/>
              </a:rPr>
              <a:t>Mestre em Ciência da Computação (</a:t>
            </a:r>
            <a:r>
              <a:rPr lang="pt-BR" sz="2667" kern="0" dirty="0" smtClean="0">
                <a:solidFill>
                  <a:schemeClr val="accent2"/>
                </a:solidFill>
                <a:cs typeface="Arial"/>
                <a:sym typeface="Arial"/>
              </a:rPr>
              <a:t>2013) </a:t>
            </a:r>
            <a:r>
              <a:rPr lang="pt-BR" sz="2667" kern="0" dirty="0">
                <a:solidFill>
                  <a:schemeClr val="accent2"/>
                </a:solidFill>
                <a:cs typeface="Arial"/>
                <a:sym typeface="Arial"/>
              </a:rPr>
              <a:t>– Universidade Federal do </a:t>
            </a:r>
            <a:r>
              <a:rPr lang="pt-BR" sz="2667" kern="0" dirty="0" smtClean="0">
                <a:solidFill>
                  <a:schemeClr val="accent2"/>
                </a:solidFill>
                <a:cs typeface="Arial"/>
                <a:sym typeface="Arial"/>
              </a:rPr>
              <a:t>ABC;</a:t>
            </a:r>
            <a:endParaRPr lang="pt-BR" sz="2667" kern="0" dirty="0">
              <a:solidFill>
                <a:schemeClr val="accent2"/>
              </a:solidFill>
              <a:cs typeface="Arial"/>
              <a:sym typeface="Arial"/>
            </a:endParaRPr>
          </a:p>
          <a:p>
            <a:pPr marL="457200" indent="-457200" algn="just" defTabSz="1219170">
              <a:buClr>
                <a:srgbClr val="0F3973"/>
              </a:buClr>
              <a:buFont typeface="Wingdings" panose="05000000000000000000" pitchFamily="2" charset="2"/>
              <a:buChar char="§"/>
            </a:pPr>
            <a:r>
              <a:rPr lang="pt-BR" sz="2667" kern="0" dirty="0" smtClean="0">
                <a:solidFill>
                  <a:schemeClr val="accent2"/>
                </a:solidFill>
                <a:cs typeface="Arial"/>
                <a:sym typeface="Arial"/>
              </a:rPr>
              <a:t>Doutor em Eng. de Computação (2018): Universidade de São Paulo</a:t>
            </a:r>
          </a:p>
          <a:p>
            <a:pPr marL="457200" indent="-457200" algn="just" defTabSz="1219170">
              <a:buClr>
                <a:srgbClr val="0F3973"/>
              </a:buClr>
              <a:buFont typeface="Wingdings" panose="05000000000000000000" pitchFamily="2" charset="2"/>
              <a:buChar char="§"/>
            </a:pPr>
            <a:endParaRPr lang="pt-BR" sz="2667" kern="0" dirty="0" smtClean="0">
              <a:solidFill>
                <a:schemeClr val="accent2"/>
              </a:solidFill>
              <a:cs typeface="Arial"/>
              <a:sym typeface="Arial"/>
            </a:endParaRPr>
          </a:p>
          <a:p>
            <a:pPr marL="457200" indent="-457200" algn="just" defTabSz="1219170">
              <a:buClr>
                <a:srgbClr val="0F3973"/>
              </a:buClr>
              <a:buFont typeface="Wingdings" panose="05000000000000000000" pitchFamily="2" charset="2"/>
              <a:buChar char="§"/>
            </a:pPr>
            <a:r>
              <a:rPr lang="pt-BR" sz="2667" kern="0" dirty="0" smtClean="0">
                <a:solidFill>
                  <a:schemeClr val="accent2"/>
                </a:solidFill>
                <a:cs typeface="Arial"/>
                <a:sym typeface="Arial"/>
              </a:rPr>
              <a:t>Atuação profissional:</a:t>
            </a:r>
            <a:endParaRPr lang="pt-BR" sz="2667" kern="0" dirty="0">
              <a:solidFill>
                <a:schemeClr val="accent2"/>
              </a:solidFill>
              <a:cs typeface="Arial"/>
              <a:sym typeface="Arial"/>
            </a:endParaRPr>
          </a:p>
        </p:txBody>
      </p:sp>
      <p:pic>
        <p:nvPicPr>
          <p:cNvPr id="11" name="Picture 8" descr="Resultado de imagem para ícone e-mnail">
            <a:extLst>
              <a:ext uri="{FF2B5EF4-FFF2-40B4-BE49-F238E27FC236}">
                <a16:creationId xmlns:a16="http://schemas.microsoft.com/office/drawing/2014/main" id="{8D393606-B713-4DEA-AD61-4574519508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3947" y="2013656"/>
            <a:ext cx="787124" cy="7871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660" y="5150174"/>
            <a:ext cx="2573338"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5683" y="5255174"/>
            <a:ext cx="1603375"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295" y="5150174"/>
            <a:ext cx="1612978" cy="78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246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7" name="Retângulo 6"/>
          <p:cNvSpPr>
            <a:spLocks noChangeArrowheads="1"/>
          </p:cNvSpPr>
          <p:nvPr/>
        </p:nvSpPr>
        <p:spPr bwMode="auto">
          <a:xfrm>
            <a:off x="684213" y="1557338"/>
            <a:ext cx="10715307" cy="4542269"/>
          </a:xfrm>
          <a:prstGeom prst="rect">
            <a:avLst/>
          </a:prstGeom>
          <a:noFill/>
          <a:ln w="9525">
            <a:solidFill>
              <a:srgbClr val="000000"/>
            </a:solidFill>
            <a:prstDash val="sysDot"/>
            <a:miter lim="800000"/>
            <a:headEnd/>
            <a:tailEnd/>
          </a:ln>
        </p:spPr>
        <p:txBody>
          <a:bodyPr wrap="square">
            <a:spAutoFit/>
          </a:bodyPr>
          <a:lstStyle/>
          <a:p>
            <a:pPr indent="449580" algn="just">
              <a:lnSpc>
                <a:spcPct val="107000"/>
              </a:lnSpc>
              <a:spcAft>
                <a:spcPts val="800"/>
              </a:spcAft>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Observe os exemplos de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Subpalavra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 seguir:</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buFont typeface="+mj-lt"/>
              <a:buAutoNum type="alphaLcParenR"/>
              <a:defRPr/>
            </a:pP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uma palavra do alfabeto:</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678180" algn="just">
              <a:lnSpc>
                <a:spcPct val="107000"/>
              </a:lnSpc>
              <a:defRPr/>
            </a:pP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buFont typeface="+mj-lt"/>
              <a:buAutoNum type="alphaLcParen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 palavra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possui os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prefixos</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1127760" algn="just">
              <a:lnSpc>
                <a:spcPct val="107000"/>
              </a:lnSpc>
              <a:defRPr/>
            </a:pP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ε</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endParaRPr lang="pt-BR" sz="2200" dirty="0">
              <a:solidFill>
                <a:schemeClr val="accent2">
                  <a:lumMod val="75000"/>
                </a:schemeClr>
              </a:solidFill>
              <a:latin typeface="Comic Sans MS" panose="030F0702030302020204" pitchFamily="66" charset="0"/>
              <a:ea typeface="Batang" panose="02030600000101010101" pitchFamily="18" charset="-127"/>
              <a:cs typeface="Times New Roman" panose="02020603050405020304" pitchFamily="18" charset="0"/>
            </a:endParaRPr>
          </a:p>
          <a:p>
            <a:pPr marL="1127760" algn="just">
              <a:lnSpc>
                <a:spcPct val="107000"/>
              </a:lnSpc>
              <a:defRPr/>
            </a:pP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buFont typeface="+mj-lt"/>
              <a:buAutoNum type="alphaLcParen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Os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são</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899160" algn="just">
              <a:lnSpc>
                <a:spcPct val="107000"/>
              </a:lnSpc>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ε</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bcd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endParaRPr lang="pt-BR" sz="2200" dirty="0">
              <a:solidFill>
                <a:schemeClr val="accent2">
                  <a:lumMod val="75000"/>
                </a:schemeClr>
              </a:solidFill>
              <a:latin typeface="Comic Sans MS" panose="030F0702030302020204" pitchFamily="66" charset="0"/>
              <a:ea typeface="Batang" panose="02030600000101010101" pitchFamily="18" charset="-127"/>
              <a:cs typeface="Times New Roman" panose="02020603050405020304" pitchFamily="18" charset="0"/>
            </a:endParaRPr>
          </a:p>
          <a:p>
            <a:pPr marL="899160" algn="just">
              <a:lnSpc>
                <a:spcPct val="107000"/>
              </a:lnSpc>
              <a:defRPr/>
            </a:pP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800"/>
              </a:spcAft>
              <a:buFont typeface="+mj-lt"/>
              <a:buAutoNum type="alphaLcParen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É importante observar que qualquer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ou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uma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uma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Subpalavra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Dessa forma, os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são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Subpalavras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endParaRPr lang="pt-BR" sz="2200" dirty="0">
              <a:solidFill>
                <a:schemeClr val="accent2">
                  <a:lumMod val="75000"/>
                </a:schemeClr>
              </a:solidFill>
              <a:latin typeface="Comic Sans MS" panose="030F0702030302020204" pitchFamily="66" charset="0"/>
              <a:cs typeface="Arial" charset="0"/>
            </a:endParaRPr>
          </a:p>
        </p:txBody>
      </p:sp>
    </p:spTree>
    <p:extLst>
      <p:ext uri="{BB962C8B-B14F-4D97-AF65-F5344CB8AC3E}">
        <p14:creationId xmlns:p14="http://schemas.microsoft.com/office/powerpoint/2010/main" val="248056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5" name="Retângulo 4"/>
          <p:cNvSpPr>
            <a:spLocks noChangeArrowheads="1"/>
          </p:cNvSpPr>
          <p:nvPr/>
        </p:nvSpPr>
        <p:spPr bwMode="auto">
          <a:xfrm>
            <a:off x="684213" y="1557338"/>
            <a:ext cx="11111547" cy="4542269"/>
          </a:xfrm>
          <a:prstGeom prst="rect">
            <a:avLst/>
          </a:prstGeom>
          <a:noFill/>
          <a:ln w="9525">
            <a:solidFill>
              <a:srgbClr val="000000"/>
            </a:solidFill>
            <a:prstDash val="sysDot"/>
            <a:miter lim="800000"/>
            <a:headEnd/>
            <a:tailEnd/>
          </a:ln>
        </p:spPr>
        <p:txBody>
          <a:bodyPr wrap="square">
            <a:spAutoFit/>
          </a:bodyPr>
          <a:lstStyle/>
          <a:p>
            <a:pPr indent="449580" algn="just">
              <a:lnSpc>
                <a:spcPct val="107000"/>
              </a:lnSpc>
              <a:spcAft>
                <a:spcPts val="800"/>
              </a:spcAft>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Observe os exemplos de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Subpalavra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 seguir:</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buFont typeface="+mj-lt"/>
              <a:buAutoNum type="alphaLcParenR"/>
              <a:defRPr/>
            </a:pP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uma palavra do alfabeto:</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678180" algn="just">
              <a:lnSpc>
                <a:spcPct val="107000"/>
              </a:lnSpc>
              <a:defRPr/>
            </a:pP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buFont typeface="+mj-lt"/>
              <a:buAutoNum type="alphaLcParen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 palavra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possui os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prefixos</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1127760" algn="just">
              <a:lnSpc>
                <a:spcPct val="107000"/>
              </a:lnSpc>
              <a:defRPr/>
            </a:pP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ε</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endParaRPr lang="pt-BR" sz="2200" dirty="0">
              <a:solidFill>
                <a:schemeClr val="accent2">
                  <a:lumMod val="75000"/>
                </a:schemeClr>
              </a:solidFill>
              <a:latin typeface="Comic Sans MS" panose="030F0702030302020204" pitchFamily="66" charset="0"/>
              <a:ea typeface="Batang" panose="02030600000101010101" pitchFamily="18" charset="-127"/>
              <a:cs typeface="Times New Roman" panose="02020603050405020304" pitchFamily="18" charset="0"/>
            </a:endParaRPr>
          </a:p>
          <a:p>
            <a:pPr marL="1127760" algn="just">
              <a:lnSpc>
                <a:spcPct val="107000"/>
              </a:lnSpc>
              <a:defRPr/>
            </a:pP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buFont typeface="+mj-lt"/>
              <a:buAutoNum type="alphaLcParen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Os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são</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899160" algn="just">
              <a:lnSpc>
                <a:spcPct val="107000"/>
              </a:lnSpc>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ε</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bcd</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endParaRPr lang="pt-BR" sz="2200" dirty="0">
              <a:solidFill>
                <a:schemeClr val="accent2">
                  <a:lumMod val="75000"/>
                </a:schemeClr>
              </a:solidFill>
              <a:latin typeface="Comic Sans MS" panose="030F0702030302020204" pitchFamily="66" charset="0"/>
              <a:ea typeface="Batang" panose="02030600000101010101" pitchFamily="18" charset="-127"/>
              <a:cs typeface="Times New Roman" panose="02020603050405020304" pitchFamily="18" charset="0"/>
            </a:endParaRPr>
          </a:p>
          <a:p>
            <a:pPr marL="899160" algn="just">
              <a:lnSpc>
                <a:spcPct val="107000"/>
              </a:lnSpc>
              <a:defRPr/>
            </a:pP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800"/>
              </a:spcAft>
              <a:buFont typeface="+mj-lt"/>
              <a:buAutoNum type="alphaLcParen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É importante observar que qualquer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ou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uma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uma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Subpalavra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Dessa forma, os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Prefixos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Sufixos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são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Subpalavras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abcd</a:t>
            </a:r>
            <a:endParaRPr lang="pt-BR" sz="2200" dirty="0">
              <a:solidFill>
                <a:schemeClr val="accent2">
                  <a:lumMod val="75000"/>
                </a:schemeClr>
              </a:solidFill>
              <a:latin typeface="Comic Sans MS" panose="030F0702030302020204" pitchFamily="66" charset="0"/>
              <a:cs typeface="Arial" charset="0"/>
            </a:endParaRPr>
          </a:p>
        </p:txBody>
      </p:sp>
    </p:spTree>
    <p:extLst>
      <p:ext uri="{BB962C8B-B14F-4D97-AF65-F5344CB8AC3E}">
        <p14:creationId xmlns:p14="http://schemas.microsoft.com/office/powerpoint/2010/main" val="183724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4" name="Retângulo 3"/>
          <p:cNvSpPr>
            <a:spLocks noChangeArrowheads="1"/>
          </p:cNvSpPr>
          <p:nvPr/>
        </p:nvSpPr>
        <p:spPr bwMode="auto">
          <a:xfrm>
            <a:off x="684213" y="1557338"/>
            <a:ext cx="11355387" cy="2778966"/>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2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Concatenação de Palavras</a:t>
            </a:r>
            <a:endParaRPr lang="pt-BR" sz="2200" b="1" u="sng"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2000"/>
              </a:spcAft>
              <a:buFont typeface="Arial" panose="020B0604020202020204"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Outro conceito muito importante quando se fala em Palavra é a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Concatenação</a:t>
            </a:r>
            <a:r>
              <a:rPr lang="pt-BR" sz="2200" dirty="0">
                <a:solidFill>
                  <a:srgbClr val="7030A0"/>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de</a:t>
            </a:r>
            <a:r>
              <a:rPr lang="pt-BR" sz="2200" dirty="0">
                <a:solidFill>
                  <a:srgbClr val="7030A0"/>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Palavras</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também chamado de simplesmente de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Concatenação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p>
          <a:p>
            <a:pPr marL="342900" indent="-342900" algn="just">
              <a:lnSpc>
                <a:spcPct val="107000"/>
              </a:lnSpc>
              <a:spcAft>
                <a:spcPts val="2000"/>
              </a:spcAft>
              <a:buFont typeface="Arial" panose="020B0604020202020204" pitchFamily="34" charset="0"/>
              <a:buChar char="•"/>
              <a:defRPr/>
            </a:pP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Concatenação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palavras é uma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operação binária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 qual é aplicada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sobre um conjunto de palavra</a:t>
            </a:r>
            <a:r>
              <a:rPr lang="pt-BR" sz="2200" dirty="0">
                <a:solidFill>
                  <a:srgbClr val="7030A0"/>
                </a:solidFill>
                <a:latin typeface="Comic Sans MS" panose="030F0702030302020204" pitchFamily="66" charset="0"/>
                <a:ea typeface="Batang" panose="02030600000101010101" pitchFamily="18" charset="-127"/>
                <a:cs typeface="Calibri" panose="020F0502020204030204" pitchFamily="34" charset="0"/>
              </a:rPr>
              <a:t> </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com o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objetivo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a:t>
            </a:r>
            <a:r>
              <a:rPr lang="pt-BR" sz="2200" b="1" dirty="0">
                <a:solidFill>
                  <a:srgbClr val="7030A0"/>
                </a:solidFill>
                <a:latin typeface="Comic Sans MS" panose="030F0702030302020204" pitchFamily="66" charset="0"/>
                <a:ea typeface="Batang" panose="02030600000101010101" pitchFamily="18" charset="-127"/>
                <a:cs typeface="Calibri" panose="020F0502020204030204" pitchFamily="34" charset="0"/>
              </a:rPr>
              <a:t>associar a cada par de palavras uma palavra formada pela junção da primeira com a segunda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422615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5" name="Retângulo 4"/>
          <p:cNvSpPr>
            <a:spLocks noChangeArrowheads="1"/>
          </p:cNvSpPr>
          <p:nvPr/>
        </p:nvSpPr>
        <p:spPr bwMode="auto">
          <a:xfrm>
            <a:off x="684213" y="1557338"/>
            <a:ext cx="11263947" cy="4315925"/>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1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Concatenação de Palavras</a:t>
            </a:r>
            <a:endParaRPr lang="pt-BR" sz="2200" b="1" u="sng"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1000"/>
              </a:spcAft>
              <a:buFont typeface="Arial" panose="020B0604020202020204" pitchFamily="34" charset="0"/>
              <a:buChar char="•"/>
              <a:defRPr/>
            </a:pP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Palavras</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são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formadas</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por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símbolos</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Assim, pode ser dizer que uma </a:t>
            </a:r>
            <a:r>
              <a:rPr lang="pt-BR" b="1" dirty="0">
                <a:solidFill>
                  <a:srgbClr val="222222"/>
                </a:solidFill>
                <a:latin typeface="Comic Sans MS" panose="030F0702030302020204" pitchFamily="66" charset="0"/>
                <a:ea typeface="Batang" panose="02030600000101010101" pitchFamily="18" charset="-127"/>
                <a:cs typeface="Calibri" panose="020F0502020204030204" pitchFamily="34" charset="0"/>
              </a:rPr>
              <a:t>c</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oncatenação</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uma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justaposição</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dos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símbolos</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que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representam</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as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palavras</a:t>
            </a:r>
            <a:r>
              <a:rPr lang="pt-BR"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componentes</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Uma operação de concatenação deve satisfazer as propriedades a seguir;</a:t>
            </a:r>
          </a:p>
          <a:p>
            <a:pPr marL="342900" indent="-342900" algn="just">
              <a:lnSpc>
                <a:spcPct val="107000"/>
              </a:lnSpc>
              <a:spcAft>
                <a:spcPts val="1000"/>
              </a:spcAft>
              <a:buFont typeface="Arial" panose="020B0604020202020204" pitchFamily="34" charset="0"/>
              <a:buChar char="•"/>
              <a:defRPr/>
            </a:pP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Primeiro, devemos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supor</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que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v</a:t>
            </a:r>
            <a:r>
              <a:rPr lang="pt-BR"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w</a:t>
            </a:r>
            <a:r>
              <a:rPr lang="pt-BR"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t</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são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palavras</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quaisquer. Agora, observe as propriedades.</a:t>
            </a:r>
            <a:endParaRPr lang="pt-BR"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1000"/>
              </a:spcAft>
              <a:buFont typeface="+mj-lt"/>
              <a:buAutoNum type="alphaLcParenR"/>
              <a:defRPr/>
            </a:pPr>
            <a:r>
              <a:rPr lang="pt-BR" b="1" dirty="0">
                <a:solidFill>
                  <a:srgbClr val="7030A0"/>
                </a:solidFill>
                <a:latin typeface="Comic Sans MS" panose="030F0702030302020204" pitchFamily="66" charset="0"/>
                <a:ea typeface="Batang" panose="02030600000101010101" pitchFamily="18" charset="-127"/>
                <a:cs typeface="Calibri" panose="020F0502020204030204" pitchFamily="34" charset="0"/>
              </a:rPr>
              <a:t>Associativa </a:t>
            </a:r>
            <a:endParaRPr lang="pt-BR" dirty="0">
              <a:solidFill>
                <a:srgbClr val="7030A0"/>
              </a:solidFill>
              <a:latin typeface="Comic Sans MS" panose="030F0702030302020204" pitchFamily="66" charset="0"/>
              <a:ea typeface="Batang" panose="02030600000101010101" pitchFamily="18" charset="-127"/>
              <a:cs typeface="Times New Roman" panose="02020603050405020304" pitchFamily="18" charset="0"/>
            </a:endParaRPr>
          </a:p>
          <a:p>
            <a:pPr marL="1127760" algn="just">
              <a:lnSpc>
                <a:spcPct val="107000"/>
              </a:lnSpc>
              <a:spcAft>
                <a:spcPts val="1000"/>
              </a:spcAft>
              <a:tabLst>
                <a:tab pos="3780790" algn="l"/>
                <a:tab pos="3957320" algn="l"/>
              </a:tabLst>
              <a:defRPr/>
            </a:pPr>
            <a:r>
              <a:rPr lang="pt-BR"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v(w t) = (v w) t</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1000"/>
              </a:spcAft>
              <a:buFont typeface="+mj-lt"/>
              <a:buAutoNum type="alphaLcParenR"/>
              <a:defRPr/>
            </a:pPr>
            <a:r>
              <a:rPr lang="pt-BR" b="1" dirty="0">
                <a:solidFill>
                  <a:srgbClr val="7030A0"/>
                </a:solidFill>
                <a:latin typeface="Comic Sans MS" panose="030F0702030302020204" pitchFamily="66" charset="0"/>
                <a:ea typeface="Batang" panose="02030600000101010101" pitchFamily="18" charset="-127"/>
                <a:cs typeface="Calibri" panose="020F0502020204030204" pitchFamily="34" charset="0"/>
              </a:rPr>
              <a:t>Elemento Neutro</a:t>
            </a:r>
            <a:r>
              <a:rPr lang="pt-BR" dirty="0">
                <a:solidFill>
                  <a:srgbClr val="7030A0"/>
                </a:solidFill>
                <a:latin typeface="Comic Sans MS" panose="030F0702030302020204" pitchFamily="66" charset="0"/>
                <a:ea typeface="Batang" panose="02030600000101010101" pitchFamily="18" charset="-127"/>
                <a:cs typeface="Calibri" panose="020F0502020204030204" pitchFamily="34" charset="0"/>
              </a:rPr>
              <a:t>.</a:t>
            </a:r>
            <a:endParaRPr lang="pt-BR" dirty="0">
              <a:solidFill>
                <a:srgbClr val="7030A0"/>
              </a:solidFill>
              <a:latin typeface="Comic Sans MS" panose="030F0702030302020204" pitchFamily="66" charset="0"/>
              <a:ea typeface="Batang" panose="02030600000101010101" pitchFamily="18" charset="-127"/>
              <a:cs typeface="Times New Roman" panose="02020603050405020304" pitchFamily="18" charset="0"/>
            </a:endParaRPr>
          </a:p>
          <a:p>
            <a:pPr marL="1127760" algn="just">
              <a:lnSpc>
                <a:spcPct val="107000"/>
              </a:lnSpc>
              <a:spcAft>
                <a:spcPts val="1000"/>
              </a:spcAft>
              <a:defRPr/>
            </a:pPr>
            <a:r>
              <a:rPr lang="pt-BR"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ε w = w = w ε</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dirty="0">
              <a:latin typeface="Comic Sans MS" panose="030F0702030302020204" pitchFamily="66" charset="0"/>
              <a:ea typeface="Batang" panose="02030600000101010101" pitchFamily="18" charset="-127"/>
              <a:cs typeface="Times New Roman" panose="02020603050405020304" pitchFamily="18" charset="0"/>
            </a:endParaRPr>
          </a:p>
          <a:p>
            <a:pPr indent="449580" algn="just">
              <a:lnSpc>
                <a:spcPct val="107000"/>
              </a:lnSpc>
              <a:spcAft>
                <a:spcPts val="1000"/>
              </a:spcAft>
              <a:defRPr/>
            </a:pP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A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concatenação</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de palavras é uma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operação</a:t>
            </a:r>
            <a:r>
              <a:rPr lang="pt-BR"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associativa</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dessa forma, é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possível</a:t>
            </a:r>
            <a:r>
              <a:rPr lang="pt-BR"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omitir os parênteses</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Então,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v(w t)</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pode ser definido como simplesmente por </a:t>
            </a:r>
            <a:r>
              <a:rPr lang="pt-BR"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v w t</a:t>
            </a:r>
            <a:r>
              <a:rPr lang="pt-BR"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solidFill>
                <a:schemeClr val="accent2">
                  <a:lumMod val="75000"/>
                </a:schemeClr>
              </a:solidFill>
              <a:latin typeface="Comic Sans MS" panose="030F0702030302020204" pitchFamily="66" charset="0"/>
              <a:cs typeface="Arial" charset="0"/>
            </a:endParaRPr>
          </a:p>
        </p:txBody>
      </p:sp>
    </p:spTree>
    <p:extLst>
      <p:ext uri="{BB962C8B-B14F-4D97-AF65-F5344CB8AC3E}">
        <p14:creationId xmlns:p14="http://schemas.microsoft.com/office/powerpoint/2010/main" val="205963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4" name="Retângulo 3"/>
          <p:cNvSpPr>
            <a:spLocks noChangeArrowheads="1"/>
          </p:cNvSpPr>
          <p:nvPr/>
        </p:nvSpPr>
        <p:spPr bwMode="auto">
          <a:xfrm>
            <a:off x="619760" y="1699578"/>
            <a:ext cx="11043920" cy="3837622"/>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1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Concatenação de Palavras</a:t>
            </a:r>
          </a:p>
          <a:p>
            <a:pPr marL="285750" indent="-285750" algn="just">
              <a:lnSpc>
                <a:spcPct val="107000"/>
              </a:lnSpc>
              <a:spcAft>
                <a:spcPts val="1000"/>
              </a:spcAft>
              <a:buFont typeface="Arial" panose="020B0604020202020204"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Agora, vamos observar alguns exemplos de concatenação de palavras:</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285750" indent="-285750" algn="just">
              <a:lnSpc>
                <a:spcPct val="107000"/>
              </a:lnSpc>
              <a:spcAft>
                <a:spcPts val="1000"/>
              </a:spcAft>
              <a:buFont typeface="Arial" panose="020B0604020202020204" pitchFamily="34" charset="0"/>
              <a:buChar char="•"/>
              <a:defRPr/>
            </a:pPr>
            <a:endParaRPr lang="pt-BR" sz="2200" dirty="0">
              <a:solidFill>
                <a:srgbClr val="222222"/>
              </a:solidFill>
              <a:latin typeface="Comic Sans MS" panose="030F0702030302020204" pitchFamily="66" charset="0"/>
              <a:ea typeface="Batang" panose="02030600000101010101" pitchFamily="18" charset="-127"/>
              <a:cs typeface="Times New Roman" panose="02020603050405020304" pitchFamily="18" charset="0"/>
            </a:endParaRPr>
          </a:p>
          <a:p>
            <a:pPr marL="285750" indent="-285750" algn="just">
              <a:lnSpc>
                <a:spcPct val="107000"/>
              </a:lnSpc>
              <a:spcAft>
                <a:spcPts val="1000"/>
              </a:spcAft>
              <a:buFont typeface="Arial" panose="020B0604020202020204"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Vamos supor que o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alfabeto</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seja </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 {a, b}</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Assim, para as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palavras </a:t>
            </a:r>
            <a:r>
              <a:rPr lang="pt-BR" sz="2200" b="1" dirty="0">
                <a:solidFill>
                  <a:srgbClr val="FF0000"/>
                </a:solidFill>
                <a:latin typeface="Comic Sans MS" panose="030F0702030302020204" pitchFamily="66" charset="0"/>
                <a:ea typeface="Batang" panose="02030600000101010101" pitchFamily="18" charset="-127"/>
                <a:cs typeface="Calibri" panose="020F0502020204030204" pitchFamily="34" charset="0"/>
              </a:rPr>
              <a:t>v</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baaaa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e </a:t>
            </a:r>
            <a:r>
              <a:rPr lang="pt-BR" sz="2200" b="1" dirty="0">
                <a:solidFill>
                  <a:srgbClr val="FF0000"/>
                </a:solidFill>
                <a:latin typeface="Comic Sans MS" panose="030F0702030302020204" pitchFamily="66" charset="0"/>
                <a:ea typeface="Batang" panose="02030600000101010101" pitchFamily="18" charset="-127"/>
                <a:cs typeface="Calibri" panose="020F0502020204030204" pitchFamily="34" charset="0"/>
              </a:rPr>
              <a:t>w</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bb</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vale que:</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899160" indent="449580" algn="just">
              <a:lnSpc>
                <a:spcPct val="107000"/>
              </a:lnSpc>
              <a:spcAft>
                <a:spcPts val="800"/>
              </a:spcAft>
              <a:defRPr/>
            </a:pPr>
            <a:r>
              <a:rPr lang="pt-BR" sz="2200" b="1" dirty="0">
                <a:solidFill>
                  <a:srgbClr val="FF0000"/>
                </a:solidFill>
                <a:latin typeface="Comic Sans MS" panose="030F0702030302020204" pitchFamily="66" charset="0"/>
                <a:ea typeface="Batang" panose="02030600000101010101" pitchFamily="18" charset="-127"/>
                <a:cs typeface="Calibri" panose="020F0502020204030204" pitchFamily="34" charset="0"/>
              </a:rPr>
              <a:t>v w </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baaaabb</a:t>
            </a:r>
            <a:endParaRPr lang="pt-BR" sz="2200" dirty="0">
              <a:solidFill>
                <a:schemeClr val="accent2">
                  <a:lumMod val="75000"/>
                </a:schemeClr>
              </a:solidFill>
              <a:latin typeface="Comic Sans MS" panose="030F0702030302020204" pitchFamily="66" charset="0"/>
              <a:ea typeface="Batang" panose="02030600000101010101" pitchFamily="18" charset="-127"/>
              <a:cs typeface="Times New Roman" panose="02020603050405020304" pitchFamily="18" charset="0"/>
            </a:endParaRPr>
          </a:p>
          <a:p>
            <a:pPr marL="899160" indent="449580" algn="just">
              <a:lnSpc>
                <a:spcPct val="107000"/>
              </a:lnSpc>
              <a:spcAft>
                <a:spcPts val="800"/>
              </a:spcAft>
              <a:defRPr/>
            </a:pPr>
            <a:r>
              <a:rPr lang="pt-BR" sz="2200" b="1" dirty="0">
                <a:solidFill>
                  <a:srgbClr val="FF0000"/>
                </a:solidFill>
                <a:latin typeface="Comic Sans MS" panose="030F0702030302020204" pitchFamily="66" charset="0"/>
                <a:ea typeface="Batang" panose="02030600000101010101" pitchFamily="18" charset="-127"/>
                <a:cs typeface="Calibri" panose="020F0502020204030204" pitchFamily="34" charset="0"/>
              </a:rPr>
              <a:t>v ε </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err="1">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baaaa</a:t>
            </a:r>
            <a:r>
              <a:rPr lang="pt-BR" sz="22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1000"/>
              </a:spcAft>
              <a:buFont typeface="Arial" panose="020B0604020202020204" pitchFamily="34" charset="0"/>
              <a:buChar char="•"/>
              <a:defRPr/>
            </a:pPr>
            <a:endParaRPr lang="pt-BR" sz="2200" dirty="0">
              <a:solidFill>
                <a:schemeClr val="accent2">
                  <a:lumMod val="75000"/>
                </a:schemeClr>
              </a:solidFill>
              <a:latin typeface="Comic Sans MS" panose="030F0702030302020204" pitchFamily="66" charset="0"/>
              <a:cs typeface="Arial" charset="0"/>
            </a:endParaRPr>
          </a:p>
        </p:txBody>
      </p:sp>
    </p:spTree>
    <p:extLst>
      <p:ext uri="{BB962C8B-B14F-4D97-AF65-F5344CB8AC3E}">
        <p14:creationId xmlns:p14="http://schemas.microsoft.com/office/powerpoint/2010/main" val="125875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5" name="Retângulo 4"/>
          <p:cNvSpPr>
            <a:spLocks noChangeArrowheads="1"/>
          </p:cNvSpPr>
          <p:nvPr/>
        </p:nvSpPr>
        <p:spPr bwMode="auto">
          <a:xfrm>
            <a:off x="304801" y="1567498"/>
            <a:ext cx="11785600" cy="3782446"/>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1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Concatenação Sucessiva de Palavra</a:t>
            </a:r>
          </a:p>
          <a:p>
            <a:pPr marL="342900" indent="-342900" algn="just">
              <a:lnSpc>
                <a:spcPct val="107000"/>
              </a:lnSpc>
              <a:spcAft>
                <a:spcPts val="1000"/>
              </a:spcAft>
              <a:buFont typeface="Arial" panose="020B0604020202020204" pitchFamily="34" charset="0"/>
              <a:buChar char="•"/>
              <a:defRPr/>
            </a:pP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Concatenação</a:t>
            </a:r>
            <a:r>
              <a:rPr lang="pt-BR" sz="2200"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sucessiva</a:t>
            </a:r>
            <a:r>
              <a:rPr lang="pt-BR" sz="2200"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de uma palavra</a:t>
            </a:r>
            <a:r>
              <a:rPr lang="pt-BR" sz="2200"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 </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é representado na forma de um expoente. Assim; </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a:lnSpc>
                <a:spcPct val="107000"/>
              </a:lnSpc>
              <a:spcAft>
                <a:spcPts val="800"/>
              </a:spcAft>
              <a:defRPr/>
            </a:pPr>
            <a:r>
              <a:rPr lang="pt-BR" sz="2200" b="1" dirty="0" err="1">
                <a:solidFill>
                  <a:srgbClr val="FF0000"/>
                </a:solidFill>
                <a:latin typeface="Comic Sans MS" panose="030F0702030302020204" pitchFamily="66" charset="0"/>
                <a:ea typeface="Batang" panose="02030600000101010101" pitchFamily="18" charset="-127"/>
                <a:cs typeface="Calibri" panose="020F0502020204030204" pitchFamily="34" charset="0"/>
              </a:rPr>
              <a:t>w</a:t>
            </a:r>
            <a:r>
              <a:rPr lang="pt-BR" sz="2200" b="1" baseline="30000" dirty="0" err="1">
                <a:solidFill>
                  <a:srgbClr val="FF0000"/>
                </a:solidFill>
                <a:latin typeface="Comic Sans MS" panose="030F0702030302020204" pitchFamily="66" charset="0"/>
                <a:ea typeface="Batang" panose="02030600000101010101" pitchFamily="18" charset="-127"/>
                <a:cs typeface="Calibri" panose="020F0502020204030204" pitchFamily="34" charset="0"/>
              </a:rPr>
              <a:t>n</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onde </a:t>
            </a:r>
            <a:r>
              <a:rPr lang="pt-BR" sz="2200" b="1" i="1" dirty="0">
                <a:solidFill>
                  <a:srgbClr val="FF0000"/>
                </a:solidFill>
                <a:latin typeface="Comic Sans MS" panose="030F0702030302020204" pitchFamily="66" charset="0"/>
                <a:ea typeface="Batang" panose="02030600000101010101" pitchFamily="18" charset="-127"/>
                <a:cs typeface="Calibri" panose="020F0502020204030204" pitchFamily="34" charset="0"/>
              </a:rPr>
              <a:t>n</a:t>
            </a:r>
            <a:r>
              <a:rPr lang="pt-BR" sz="2200" dirty="0">
                <a:solidFill>
                  <a:srgbClr val="FF0000"/>
                </a:solidFill>
                <a:latin typeface="Comic Sans MS" panose="030F0702030302020204" pitchFamily="66" charset="0"/>
                <a:ea typeface="Batang" panose="02030600000101010101" pitchFamily="18" charset="-127"/>
                <a:cs typeface="Calibri" panose="020F0502020204030204" pitchFamily="34" charset="0"/>
              </a:rPr>
              <a:t> </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é o </a:t>
            </a:r>
            <a:r>
              <a:rPr lang="pt-BR" sz="2200" b="1" dirty="0">
                <a:solidFill>
                  <a:srgbClr val="FF0000"/>
                </a:solidFill>
                <a:latin typeface="Comic Sans MS" panose="030F0702030302020204" pitchFamily="66" charset="0"/>
                <a:ea typeface="Batang" panose="02030600000101010101" pitchFamily="18" charset="-127"/>
                <a:cs typeface="Calibri" panose="020F0502020204030204" pitchFamily="34" charset="0"/>
              </a:rPr>
              <a:t>número de concatenações sucessivas </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e </a:t>
            </a:r>
            <a:r>
              <a:rPr lang="pt-BR" sz="2200" b="1" dirty="0">
                <a:solidFill>
                  <a:srgbClr val="FF0000"/>
                </a:solidFill>
                <a:latin typeface="Comic Sans MS" panose="030F0702030302020204" pitchFamily="66" charset="0"/>
                <a:ea typeface="Batang" panose="02030600000101010101" pitchFamily="18" charset="-127"/>
                <a:cs typeface="Calibri" panose="020F0502020204030204" pitchFamily="34" charset="0"/>
              </a:rPr>
              <a:t>w</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é uma palavra qualquer.</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a:lnSpc>
                <a:spcPct val="107000"/>
              </a:lnSpc>
              <a:spcAft>
                <a:spcPts val="800"/>
              </a:spcAft>
              <a:defRPr/>
            </a:pPr>
            <a:endParaRPr lang="pt-BR" sz="2200" dirty="0">
              <a:solidFill>
                <a:srgbClr val="222222"/>
              </a:solidFill>
              <a:latin typeface="Comic Sans MS" panose="030F0702030302020204" pitchFamily="66" charset="0"/>
              <a:ea typeface="Batang" panose="02030600000101010101" pitchFamily="18" charset="-127"/>
              <a:cs typeface="Times New Roman" panose="02020603050405020304" pitchFamily="18" charset="0"/>
            </a:endParaRPr>
          </a:p>
          <a:p>
            <a:pPr marL="342900" indent="-342900">
              <a:lnSpc>
                <a:spcPct val="107000"/>
              </a:lnSpc>
              <a:spcAft>
                <a:spcPts val="800"/>
              </a:spcAft>
              <a:buFont typeface="Arial" panose="020B0604020202020204" pitchFamily="34" charset="0"/>
              <a:buChar char="•"/>
              <a:defRPr/>
            </a:pP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É definida indutivamente a partir de operação de </a:t>
            </a:r>
            <a:r>
              <a:rPr lang="pt-BR" sz="2200" b="1" dirty="0">
                <a:solidFill>
                  <a:schemeClr val="accent2">
                    <a:lumMod val="75000"/>
                  </a:schemeClr>
                </a:solidFill>
                <a:latin typeface="Comic Sans MS" panose="030F0702030302020204" pitchFamily="66" charset="0"/>
                <a:ea typeface="Batang" panose="02030600000101010101" pitchFamily="18" charset="-127"/>
                <a:cs typeface="Calibri" panose="020F0502020204030204" pitchFamily="34" charset="0"/>
              </a:rPr>
              <a:t>concatenação binária</a:t>
            </a:r>
            <a:r>
              <a:rPr lang="pt-BR" sz="2200"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como segue:</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algn="ctr">
              <a:lnSpc>
                <a:spcPts val="1265"/>
              </a:lnSpc>
              <a:spcAft>
                <a:spcPts val="1000"/>
              </a:spcAft>
              <a:defRPr/>
            </a:pP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0</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ε</a:t>
            </a:r>
            <a:endParaRPr lang="pt-BR" sz="22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algn="ctr">
              <a:lnSpc>
                <a:spcPts val="1265"/>
              </a:lnSpc>
              <a:spcAft>
                <a:spcPts val="1000"/>
              </a:spcAft>
              <a:defRPr/>
            </a:pP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baseline="30000"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n</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w</a:t>
            </a:r>
            <a:r>
              <a:rPr lang="pt-BR" sz="22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n-1</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para n &gt; 0</a:t>
            </a:r>
            <a:endParaRPr lang="pt-BR" sz="22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marL="285750" indent="-285750" algn="just">
              <a:lnSpc>
                <a:spcPct val="107000"/>
              </a:lnSpc>
              <a:spcAft>
                <a:spcPts val="1000"/>
              </a:spcAft>
              <a:buFont typeface="Arial" panose="020B0604020202020204" pitchFamily="34" charset="0"/>
              <a:buChar char="•"/>
              <a:defRPr/>
            </a:pPr>
            <a:endParaRPr lang="pt-BR" sz="2200" dirty="0">
              <a:solidFill>
                <a:schemeClr val="accent2">
                  <a:lumMod val="75000"/>
                </a:schemeClr>
              </a:solidFill>
              <a:latin typeface="Comic Sans MS" panose="030F0702030302020204" pitchFamily="66" charset="0"/>
              <a:cs typeface="Arial" charset="0"/>
            </a:endParaRPr>
          </a:p>
        </p:txBody>
      </p:sp>
    </p:spTree>
    <p:extLst>
      <p:ext uri="{BB962C8B-B14F-4D97-AF65-F5344CB8AC3E}">
        <p14:creationId xmlns:p14="http://schemas.microsoft.com/office/powerpoint/2010/main" val="29251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4" name="Retângulo 3"/>
          <p:cNvSpPr>
            <a:spLocks noChangeArrowheads="1"/>
          </p:cNvSpPr>
          <p:nvPr/>
        </p:nvSpPr>
        <p:spPr bwMode="auto">
          <a:xfrm>
            <a:off x="521653" y="1577659"/>
            <a:ext cx="11131867" cy="3258502"/>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1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Concatenação Sucessiva de Palavra</a:t>
            </a:r>
          </a:p>
          <a:p>
            <a:pPr algn="just">
              <a:lnSpc>
                <a:spcPct val="107000"/>
              </a:lnSpc>
              <a:spcAft>
                <a:spcPts val="1000"/>
              </a:spcAft>
              <a:defRPr/>
            </a:pP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Observe os exemplos de concatenação sucessiva a seguir. Vamos continuar supondo que </a:t>
            </a:r>
            <a:r>
              <a:rPr lang="pt-BR" sz="22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seja uma palavra qualquer. Assim:</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algn="ctr">
              <a:lnSpc>
                <a:spcPts val="1265"/>
              </a:lnSpc>
              <a:spcAft>
                <a:spcPts val="1000"/>
              </a:spcAft>
              <a:defRPr/>
            </a:pP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3</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w </a:t>
            </a: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a:t>
            </a: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a:t>
            </a:r>
            <a:br>
              <a:rPr lang="pt-BR" sz="2200" b="1"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b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w</a:t>
            </a:r>
            <a:r>
              <a:rPr lang="pt-BR" sz="22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1</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w</a:t>
            </a:r>
            <a:endParaRPr lang="pt-BR" sz="22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indent="449580">
              <a:lnSpc>
                <a:spcPts val="1265"/>
              </a:lnSpc>
              <a:spcAft>
                <a:spcPts val="1000"/>
              </a:spcAft>
              <a:defRPr/>
            </a:pP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Para uma </a:t>
            </a:r>
            <a:r>
              <a:rPr lang="pt-BR" sz="2200" b="1" dirty="0">
                <a:solidFill>
                  <a:schemeClr val="accent2">
                    <a:lumMod val="75000"/>
                  </a:schemeClr>
                </a:solidFill>
                <a:latin typeface="Comic Sans MS" panose="030F0702030302020204" pitchFamily="66" charset="0"/>
                <a:ea typeface="Times New Roman" panose="02020603050405020304" pitchFamily="18" charset="0"/>
                <a:cs typeface="Calibri" panose="020F0502020204030204" pitchFamily="34" charset="0"/>
              </a:rPr>
              <a:t>palavra</a:t>
            </a: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a</a:t>
            </a:r>
            <a:r>
              <a:rPr lang="pt-BR" sz="22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qualquer, temos;</a:t>
            </a:r>
            <a:endParaRPr lang="pt-BR" sz="2200" dirty="0">
              <a:latin typeface="Comic Sans MS" panose="030F0702030302020204" pitchFamily="66" charset="0"/>
              <a:ea typeface="Batang" panose="02030600000101010101" pitchFamily="18" charset="-127"/>
              <a:cs typeface="Times New Roman" panose="02020603050405020304" pitchFamily="18" charset="0"/>
            </a:endParaRPr>
          </a:p>
          <a:p>
            <a:pPr algn="ctr">
              <a:lnSpc>
                <a:spcPts val="1265"/>
              </a:lnSpc>
              <a:spcAft>
                <a:spcPts val="1000"/>
              </a:spcAft>
              <a:defRPr/>
            </a:pP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a</a:t>
            </a:r>
            <a:r>
              <a:rPr lang="pt-BR" sz="22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5</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a:t>
            </a: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aaaaa</a:t>
            </a:r>
            <a:endParaRPr lang="pt-BR" sz="22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algn="ctr">
              <a:lnSpc>
                <a:spcPts val="1265"/>
              </a:lnSpc>
              <a:spcAft>
                <a:spcPts val="1000"/>
              </a:spcAft>
              <a:defRPr/>
            </a:pP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a</a:t>
            </a:r>
            <a:r>
              <a:rPr lang="pt-BR" sz="2200" b="1" baseline="30000"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n</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a:t>
            </a:r>
            <a:r>
              <a:rPr lang="pt-BR" sz="2200" b="1" dirty="0" err="1">
                <a:solidFill>
                  <a:srgbClr val="FF0000"/>
                </a:solidFill>
                <a:latin typeface="Comic Sans MS" panose="030F0702030302020204" pitchFamily="66" charset="0"/>
                <a:ea typeface="Times New Roman" panose="02020603050405020304" pitchFamily="18" charset="0"/>
                <a:cs typeface="Calibri" panose="020F0502020204030204" pitchFamily="34" charset="0"/>
              </a:rPr>
              <a:t>aaa</a:t>
            </a:r>
            <a:r>
              <a:rPr lang="pt-BR" sz="22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a</a:t>
            </a:r>
            <a:endParaRPr lang="pt-BR" sz="22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marL="285750" indent="-285750" algn="just">
              <a:lnSpc>
                <a:spcPct val="107000"/>
              </a:lnSpc>
              <a:spcAft>
                <a:spcPts val="1000"/>
              </a:spcAft>
              <a:buFont typeface="Arial" panose="020B0604020202020204" pitchFamily="34" charset="0"/>
              <a:buChar char="•"/>
              <a:defRPr/>
            </a:pPr>
            <a:endParaRPr lang="pt-BR" sz="2200" dirty="0">
              <a:solidFill>
                <a:schemeClr val="accent2">
                  <a:lumMod val="75000"/>
                </a:schemeClr>
              </a:solidFill>
              <a:latin typeface="Comic Sans MS" panose="030F0702030302020204" pitchFamily="66" charset="0"/>
              <a:cs typeface="Arial" charset="0"/>
            </a:endParaRPr>
          </a:p>
        </p:txBody>
      </p:sp>
    </p:spTree>
    <p:extLst>
      <p:ext uri="{BB962C8B-B14F-4D97-AF65-F5344CB8AC3E}">
        <p14:creationId xmlns:p14="http://schemas.microsoft.com/office/powerpoint/2010/main" val="192291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5" name="Retângulo 4"/>
          <p:cNvSpPr>
            <a:spLocks noChangeArrowheads="1"/>
          </p:cNvSpPr>
          <p:nvPr/>
        </p:nvSpPr>
        <p:spPr bwMode="auto">
          <a:xfrm>
            <a:off x="250824" y="1557338"/>
            <a:ext cx="11250295" cy="4476750"/>
          </a:xfrm>
          <a:prstGeom prst="rect">
            <a:avLst/>
          </a:prstGeom>
          <a:noFill/>
          <a:ln w="9525">
            <a:solidFill>
              <a:srgbClr val="000000"/>
            </a:solidFill>
            <a:prstDash val="sysDot"/>
            <a:miter lim="800000"/>
            <a:headEnd/>
            <a:tailEnd/>
          </a:ln>
        </p:spPr>
        <p:txBody>
          <a:bodyPr wrap="square">
            <a:spAutoFit/>
          </a:bodyPr>
          <a:lstStyle/>
          <a:p>
            <a:pPr algn="just">
              <a:lnSpc>
                <a:spcPct val="107000"/>
              </a:lnSpc>
              <a:spcAft>
                <a:spcPts val="2000"/>
              </a:spcAft>
              <a:defRPr/>
            </a:pPr>
            <a:r>
              <a:rPr lang="pt-BR" sz="2200" b="1" u="sng" dirty="0">
                <a:solidFill>
                  <a:srgbClr val="FF0000"/>
                </a:solidFill>
                <a:latin typeface="Comic Sans MS" panose="030F0702030302020204" pitchFamily="66" charset="0"/>
                <a:ea typeface="Batang" panose="02030600000101010101" pitchFamily="18" charset="-127"/>
                <a:cs typeface="Calibri" panose="020F0502020204030204" pitchFamily="34" charset="0"/>
              </a:rPr>
              <a:t>Concatenação Sucessiva de Palavra</a:t>
            </a:r>
          </a:p>
          <a:p>
            <a:pPr>
              <a:lnSpc>
                <a:spcPts val="1265"/>
              </a:lnSpc>
              <a:spcAft>
                <a:spcPts val="2000"/>
              </a:spcAft>
              <a:defRPr/>
            </a:pPr>
            <a:r>
              <a:rPr lang="pt-BR" sz="20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Se ∑ representa um alfabeto, então:</a:t>
            </a:r>
          </a:p>
          <a:p>
            <a:pPr>
              <a:lnSpc>
                <a:spcPts val="1265"/>
              </a:lnSpc>
              <a:spcAft>
                <a:spcPts val="2000"/>
              </a:spcAft>
              <a:defRPr/>
            </a:pPr>
            <a:endParaRPr lang="pt-BR" sz="20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nSpc>
                <a:spcPts val="1265"/>
              </a:lnSpc>
              <a:spcAft>
                <a:spcPts val="2000"/>
              </a:spcAft>
              <a:buFont typeface="Symbol" panose="05050102010706020507" pitchFamily="18" charset="2"/>
              <a:buChar char=""/>
              <a:defRPr/>
            </a:pPr>
            <a:r>
              <a:rPr lang="pt-BR" sz="2000" b="1" dirty="0">
                <a:solidFill>
                  <a:schemeClr val="accent2">
                    <a:lumMod val="75000"/>
                  </a:schemeClr>
                </a:solidFill>
                <a:latin typeface="Comic Sans MS" panose="030F0702030302020204" pitchFamily="66" charset="0"/>
                <a:ea typeface="Times New Roman" panose="02020603050405020304" pitchFamily="18" charset="0"/>
                <a:cs typeface="Calibri" panose="020F0502020204030204" pitchFamily="34" charset="0"/>
              </a:rPr>
              <a:t>∑* representa o conjunto de todas as </a:t>
            </a: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palavras possíveis </a:t>
            </a:r>
            <a:r>
              <a:rPr lang="pt-BR" sz="2000" b="1" dirty="0">
                <a:solidFill>
                  <a:schemeClr val="accent2">
                    <a:lumMod val="75000"/>
                  </a:schemeClr>
                </a:solidFill>
                <a:latin typeface="Comic Sans MS" panose="030F0702030302020204" pitchFamily="66" charset="0"/>
                <a:ea typeface="Times New Roman" panose="02020603050405020304" pitchFamily="18" charset="0"/>
                <a:cs typeface="Calibri" panose="020F0502020204030204" pitchFamily="34" charset="0"/>
              </a:rPr>
              <a:t>sobre  ∑</a:t>
            </a:r>
            <a:endParaRPr lang="pt-BR" sz="2000" dirty="0">
              <a:solidFill>
                <a:schemeClr val="accent2">
                  <a:lumMod val="75000"/>
                </a:schemeClr>
              </a:solidFill>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ts val="1265"/>
              </a:lnSpc>
              <a:spcAft>
                <a:spcPts val="2000"/>
              </a:spcAft>
              <a:buFont typeface="Symbol" panose="05050102010706020507" pitchFamily="18" charset="2"/>
              <a:buChar char=""/>
              <a:defRPr/>
            </a:pPr>
            <a:endParaRPr lang="pt-BR" sz="2000" b="1" dirty="0">
              <a:solidFill>
                <a:srgbClr val="222222"/>
              </a:solidFill>
              <a:latin typeface="Comic Sans MS" panose="030F0702030302020204" pitchFamily="66" charset="0"/>
              <a:ea typeface="Times New Roman" panose="02020603050405020304" pitchFamily="18" charset="0"/>
              <a:cs typeface="Calibri" panose="020F0502020204030204" pitchFamily="34" charset="0"/>
            </a:endParaRPr>
          </a:p>
          <a:p>
            <a:pPr marL="342900" indent="-342900" algn="just">
              <a:lnSpc>
                <a:spcPts val="1265"/>
              </a:lnSpc>
              <a:spcAft>
                <a:spcPts val="2000"/>
              </a:spcAft>
              <a:buFont typeface="Symbol" panose="05050102010706020507" pitchFamily="18" charset="2"/>
              <a:buChar char=""/>
              <a:defRPr/>
            </a:pP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a:t>
            </a:r>
            <a:r>
              <a:rPr lang="pt-BR" sz="2000" b="1" baseline="30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a:t>
            </a: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a:solidFill>
                  <a:srgbClr val="7030A0"/>
                </a:solidFill>
                <a:latin typeface="Comic Sans MS" panose="030F0702030302020204" pitchFamily="66" charset="0"/>
                <a:ea typeface="Times New Roman" panose="02020603050405020304" pitchFamily="18" charset="0"/>
                <a:cs typeface="Calibri" panose="020F0502020204030204" pitchFamily="34" charset="0"/>
              </a:rPr>
              <a:t>denota</a:t>
            </a:r>
            <a:r>
              <a:rPr lang="pt-BR" sz="2000" b="1" dirty="0">
                <a:solidFill>
                  <a:schemeClr val="accent2">
                    <a:lumMod val="75000"/>
                  </a:schemeClr>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{ε}</a:t>
            </a:r>
            <a:endParaRPr lang="pt-BR" sz="2000" dirty="0">
              <a:solidFill>
                <a:srgbClr val="FF0000"/>
              </a:solidFill>
              <a:latin typeface="Comic Sans MS" panose="030F0702030302020204" pitchFamily="66" charset="0"/>
              <a:ea typeface="Batang" panose="02030600000101010101" pitchFamily="18" charset="-127"/>
              <a:cs typeface="Times New Roman" panose="02020603050405020304" pitchFamily="18" charset="0"/>
            </a:endParaRPr>
          </a:p>
          <a:p>
            <a:pPr algn="just">
              <a:lnSpc>
                <a:spcPct val="107000"/>
              </a:lnSpc>
              <a:spcAft>
                <a:spcPts val="2000"/>
              </a:spcAft>
              <a:defRPr/>
            </a:pPr>
            <a:r>
              <a:rPr lang="pt-BR" sz="2000" b="1" dirty="0">
                <a:solidFill>
                  <a:srgbClr val="222222"/>
                </a:solidFill>
                <a:latin typeface="Comic Sans MS" panose="030F0702030302020204" pitchFamily="66" charset="0"/>
                <a:ea typeface="Batang" panose="02030600000101010101" pitchFamily="18" charset="-127"/>
                <a:cs typeface="Calibri" panose="020F0502020204030204" pitchFamily="34" charset="0"/>
              </a:rPr>
              <a:t>	</a:t>
            </a:r>
            <a:r>
              <a:rPr lang="pt-BR" sz="2000" dirty="0">
                <a:solidFill>
                  <a:srgbClr val="222222"/>
                </a:solidFill>
                <a:latin typeface="Comic Sans MS" panose="030F0702030302020204" pitchFamily="66" charset="0"/>
                <a:ea typeface="Batang" panose="02030600000101010101" pitchFamily="18" charset="-127"/>
                <a:cs typeface="Calibri" panose="020F0502020204030204" pitchFamily="34" charset="0"/>
              </a:rPr>
              <a:t>Por exemplo, considere o </a:t>
            </a:r>
            <a:r>
              <a:rPr lang="pt-BR" sz="2000" b="1"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 {a}</a:t>
            </a:r>
            <a:r>
              <a:rPr lang="pt-BR" sz="2000" dirty="0">
                <a:solidFill>
                  <a:srgbClr val="FF0000"/>
                </a:solidFill>
                <a:latin typeface="Comic Sans MS" panose="030F0702030302020204" pitchFamily="66" charset="0"/>
                <a:ea typeface="Times New Roman" panose="02020603050405020304" pitchFamily="18" charset="0"/>
                <a:cs typeface="Calibri" panose="020F0502020204030204" pitchFamily="34" charset="0"/>
              </a:rPr>
              <a:t>, </a:t>
            </a:r>
            <a:r>
              <a:rPr lang="pt-BR" sz="2000" dirty="0">
                <a:solidFill>
                  <a:srgbClr val="222222"/>
                </a:solidFill>
                <a:latin typeface="Comic Sans MS" panose="030F0702030302020204" pitchFamily="66" charset="0"/>
                <a:ea typeface="Times New Roman" panose="02020603050405020304" pitchFamily="18" charset="0"/>
                <a:cs typeface="Calibri" panose="020F0502020204030204" pitchFamily="34" charset="0"/>
              </a:rPr>
              <a:t>então:</a:t>
            </a:r>
            <a:endParaRPr lang="pt-BR" sz="2000" dirty="0">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2000"/>
              </a:spcAft>
              <a:buFont typeface="Symbol" panose="05050102010706020507" pitchFamily="18" charset="2"/>
              <a:buChar char=""/>
              <a:defRPr/>
            </a:pP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 {ε, a, aa, </a:t>
            </a:r>
            <a:r>
              <a:rPr lang="pt-BR" sz="2000" b="1" dirty="0" err="1">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aaa</a:t>
            </a: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err="1">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aaaa</a:t>
            </a: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err="1">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aaaaa</a:t>
            </a: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err="1">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aaaaaa</a:t>
            </a: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 ,n}</a:t>
            </a:r>
            <a:endParaRPr lang="pt-BR" sz="2000" dirty="0">
              <a:solidFill>
                <a:schemeClr val="accent2"/>
              </a:solidFill>
              <a:latin typeface="Comic Sans MS" panose="030F0702030302020204" pitchFamily="66" charset="0"/>
              <a:ea typeface="Batang" panose="02030600000101010101" pitchFamily="18" charset="-127"/>
              <a:cs typeface="Times New Roman" panose="02020603050405020304" pitchFamily="18" charset="0"/>
            </a:endParaRPr>
          </a:p>
          <a:p>
            <a:pPr marL="342900" indent="-342900" algn="just">
              <a:lnSpc>
                <a:spcPct val="107000"/>
              </a:lnSpc>
              <a:spcAft>
                <a:spcPts val="2000"/>
              </a:spcAft>
              <a:buFont typeface="Symbol" panose="05050102010706020507" pitchFamily="18" charset="2"/>
              <a:buChar char=""/>
              <a:defRPr/>
            </a:pPr>
            <a:r>
              <a:rPr lang="pt-BR" sz="2000" b="1"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a:t>
            </a:r>
            <a:r>
              <a:rPr lang="pt-BR" sz="2000" b="1" baseline="30000" dirty="0">
                <a:solidFill>
                  <a:schemeClr val="accent2"/>
                </a:solidFill>
                <a:latin typeface="Comic Sans MS" panose="030F0702030302020204" pitchFamily="66" charset="0"/>
                <a:ea typeface="Times New Roman" panose="02020603050405020304" pitchFamily="18" charset="0"/>
                <a:cs typeface="Calibri" panose="020F0502020204030204" pitchFamily="34" charset="0"/>
              </a:rPr>
              <a:t>+ </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a:t>
            </a:r>
            <a:r>
              <a:rPr lang="pt-BR" sz="2000"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{a, aa, </a:t>
            </a:r>
            <a:r>
              <a:rPr lang="pt-BR" sz="2000" b="1" dirty="0" err="1">
                <a:solidFill>
                  <a:schemeClr val="accent2"/>
                </a:solidFill>
                <a:latin typeface="Comic Sans MS" panose="030F0702030302020204" pitchFamily="66" charset="0"/>
                <a:ea typeface="Batang" panose="02030600000101010101" pitchFamily="18" charset="-127"/>
                <a:cs typeface="Calibri" panose="020F0502020204030204" pitchFamily="34" charset="0"/>
              </a:rPr>
              <a:t>aaa</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a:t>
            </a:r>
            <a:r>
              <a:rPr lang="pt-BR" sz="2000" b="1" dirty="0" err="1">
                <a:solidFill>
                  <a:schemeClr val="accent2"/>
                </a:solidFill>
                <a:latin typeface="Comic Sans MS" panose="030F0702030302020204" pitchFamily="66" charset="0"/>
                <a:ea typeface="Batang" panose="02030600000101010101" pitchFamily="18" charset="-127"/>
                <a:cs typeface="Calibri" panose="020F0502020204030204" pitchFamily="34" charset="0"/>
              </a:rPr>
              <a:t>aaaa</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a:t>
            </a:r>
            <a:r>
              <a:rPr lang="pt-BR" sz="2000" b="1" dirty="0" err="1">
                <a:solidFill>
                  <a:schemeClr val="accent2"/>
                </a:solidFill>
                <a:latin typeface="Comic Sans MS" panose="030F0702030302020204" pitchFamily="66" charset="0"/>
                <a:ea typeface="Batang" panose="02030600000101010101" pitchFamily="18" charset="-127"/>
                <a:cs typeface="Calibri" panose="020F0502020204030204" pitchFamily="34" charset="0"/>
              </a:rPr>
              <a:t>aaaaa</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a:t>
            </a:r>
            <a:r>
              <a:rPr lang="pt-BR" sz="2000" b="1" dirty="0" err="1">
                <a:solidFill>
                  <a:schemeClr val="accent2"/>
                </a:solidFill>
                <a:latin typeface="Comic Sans MS" panose="030F0702030302020204" pitchFamily="66" charset="0"/>
                <a:ea typeface="Batang" panose="02030600000101010101" pitchFamily="18" charset="-127"/>
                <a:cs typeface="Calibri" panose="020F0502020204030204" pitchFamily="34" charset="0"/>
              </a:rPr>
              <a:t>aaaaaa</a:t>
            </a:r>
            <a:r>
              <a:rPr lang="pt-BR" sz="2000" b="1" dirty="0">
                <a:solidFill>
                  <a:schemeClr val="accent2"/>
                </a:solidFill>
                <a:latin typeface="Comic Sans MS" panose="030F0702030302020204" pitchFamily="66" charset="0"/>
                <a:ea typeface="Batang" panose="02030600000101010101" pitchFamily="18" charset="-127"/>
                <a:cs typeface="Calibri" panose="020F0502020204030204" pitchFamily="34" charset="0"/>
              </a:rPr>
              <a:t>, ..., n}</a:t>
            </a:r>
            <a:endParaRPr lang="pt-BR" sz="2000" dirty="0">
              <a:solidFill>
                <a:schemeClr val="accent2"/>
              </a:solidFill>
              <a:latin typeface="Comic Sans MS" panose="030F0702030302020204" pitchFamily="66" charset="0"/>
              <a:cs typeface="Arial" charset="0"/>
            </a:endParaRPr>
          </a:p>
        </p:txBody>
      </p:sp>
    </p:spTree>
    <p:extLst>
      <p:ext uri="{BB962C8B-B14F-4D97-AF65-F5344CB8AC3E}">
        <p14:creationId xmlns:p14="http://schemas.microsoft.com/office/powerpoint/2010/main" val="123707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4" name="Retângulo 3"/>
          <p:cNvSpPr>
            <a:spLocks noChangeArrowheads="1"/>
          </p:cNvSpPr>
          <p:nvPr/>
        </p:nvSpPr>
        <p:spPr bwMode="auto">
          <a:xfrm>
            <a:off x="355600" y="1797050"/>
            <a:ext cx="11450320" cy="1446550"/>
          </a:xfrm>
          <a:prstGeom prst="rect">
            <a:avLst/>
          </a:prstGeom>
          <a:noFill/>
          <a:ln w="9525">
            <a:solidFill>
              <a:srgbClr val="000000"/>
            </a:solidFill>
            <a:prstDash val="sysDot"/>
            <a:miter lim="800000"/>
            <a:headEnd/>
            <a:tailEnd/>
          </a:ln>
        </p:spPr>
        <p:txBody>
          <a:bodyPr wrap="square">
            <a:spAutoFit/>
          </a:bodyPr>
          <a:lstStyle/>
          <a:p>
            <a:pPr marL="285750" indent="-285750" algn="just" eaLnBrk="1" hangingPunct="1">
              <a:buFont typeface="Arial" pitchFamily="34" charset="0"/>
              <a:buChar char="•"/>
              <a:defRPr/>
            </a:pPr>
            <a:r>
              <a:rPr lang="pt-BR" sz="2200" b="1" u="sng" dirty="0">
                <a:solidFill>
                  <a:srgbClr val="FF0000"/>
                </a:solidFill>
                <a:latin typeface="Comic Sans MS" panose="030F0702030302020204" pitchFamily="66" charset="0"/>
                <a:cs typeface="Arial" charset="0"/>
              </a:rPr>
              <a:t>Tamanho de uma Palavra:</a:t>
            </a:r>
            <a:r>
              <a:rPr lang="pt-BR" sz="2200" b="1" dirty="0">
                <a:solidFill>
                  <a:srgbClr val="FF0000"/>
                </a:solidFill>
                <a:latin typeface="Comic Sans MS" panose="030F0702030302020204" pitchFamily="66" charset="0"/>
                <a:cs typeface="Arial" charset="0"/>
              </a:rPr>
              <a:t> </a:t>
            </a:r>
            <a:r>
              <a:rPr lang="pt-BR" sz="2200" dirty="0">
                <a:latin typeface="Comic Sans MS" panose="030F0702030302020204" pitchFamily="66" charset="0"/>
                <a:cs typeface="Arial" charset="0"/>
              </a:rPr>
              <a:t>O tamanho (comprimento) de uma Sentença w, é denotado por |w|, </a:t>
            </a:r>
            <a:r>
              <a:rPr lang="pt-BR" sz="2200" b="1" dirty="0">
                <a:solidFill>
                  <a:schemeClr val="accent2">
                    <a:lumMod val="75000"/>
                  </a:schemeClr>
                </a:solidFill>
                <a:latin typeface="Comic Sans MS" panose="030F0702030302020204" pitchFamily="66" charset="0"/>
                <a:cs typeface="Arial" charset="0"/>
              </a:rPr>
              <a:t>é dado pelo número de símbolos que compõem w</a:t>
            </a:r>
            <a:r>
              <a:rPr lang="pt-BR" sz="2200" dirty="0">
                <a:latin typeface="Comic Sans MS" panose="030F0702030302020204" pitchFamily="66" charset="0"/>
                <a:cs typeface="Arial" charset="0"/>
              </a:rPr>
              <a:t>. </a:t>
            </a:r>
          </a:p>
          <a:p>
            <a:pPr eaLnBrk="1" hangingPunct="1">
              <a:defRPr/>
            </a:pPr>
            <a:endParaRPr lang="pt-BR" sz="2200" dirty="0">
              <a:latin typeface="Comic Sans MS" panose="030F0702030302020204" pitchFamily="66" charset="0"/>
              <a:cs typeface="Arial" charset="0"/>
            </a:endParaRPr>
          </a:p>
          <a:p>
            <a:pPr marL="285750" indent="-285750" algn="just" eaLnBrk="1" hangingPunct="1">
              <a:buFont typeface="Arial" pitchFamily="34" charset="0"/>
              <a:buChar char="•"/>
              <a:defRPr/>
            </a:pPr>
            <a:r>
              <a:rPr lang="pt-BR" sz="2200" dirty="0">
                <a:latin typeface="Comic Sans MS" panose="030F0702030302020204" pitchFamily="66" charset="0"/>
                <a:cs typeface="Arial" charset="0"/>
              </a:rPr>
              <a:t>Assim, o </a:t>
            </a:r>
            <a:r>
              <a:rPr lang="pt-BR" sz="2200" b="1" dirty="0">
                <a:solidFill>
                  <a:schemeClr val="accent2">
                    <a:lumMod val="75000"/>
                  </a:schemeClr>
                </a:solidFill>
                <a:latin typeface="Comic Sans MS" panose="030F0702030302020204" pitchFamily="66" charset="0"/>
                <a:cs typeface="Arial" charset="0"/>
              </a:rPr>
              <a:t>tamanho</a:t>
            </a:r>
            <a:r>
              <a:rPr lang="pt-BR" sz="2200" b="1" dirty="0">
                <a:latin typeface="Comic Sans MS" panose="030F0702030302020204" pitchFamily="66" charset="0"/>
                <a:cs typeface="Arial" charset="0"/>
              </a:rPr>
              <a:t> </a:t>
            </a:r>
            <a:r>
              <a:rPr lang="pt-BR" sz="2200" dirty="0">
                <a:latin typeface="Comic Sans MS" panose="030F0702030302020204" pitchFamily="66" charset="0"/>
                <a:cs typeface="Arial" charset="0"/>
              </a:rPr>
              <a:t>da sentença </a:t>
            </a:r>
            <a:r>
              <a:rPr lang="pt-BR" sz="2200" b="1" dirty="0">
                <a:solidFill>
                  <a:schemeClr val="accent2">
                    <a:lumMod val="75000"/>
                  </a:schemeClr>
                </a:solidFill>
                <a:latin typeface="Comic Sans MS" panose="030F0702030302020204" pitchFamily="66" charset="0"/>
                <a:cs typeface="Arial" charset="0"/>
              </a:rPr>
              <a:t>CARRO</a:t>
            </a:r>
            <a:r>
              <a:rPr lang="pt-BR" sz="2200" b="1" dirty="0">
                <a:latin typeface="Comic Sans MS" panose="030F0702030302020204" pitchFamily="66" charset="0"/>
                <a:cs typeface="Arial" charset="0"/>
              </a:rPr>
              <a:t> </a:t>
            </a:r>
            <a:r>
              <a:rPr lang="pt-BR" sz="2200" dirty="0">
                <a:latin typeface="Comic Sans MS" panose="030F0702030302020204" pitchFamily="66" charset="0"/>
                <a:cs typeface="Arial" charset="0"/>
              </a:rPr>
              <a:t>é 5 e o </a:t>
            </a:r>
            <a:r>
              <a:rPr lang="pt-BR" sz="2200" b="1" dirty="0">
                <a:solidFill>
                  <a:schemeClr val="accent2">
                    <a:lumMod val="75000"/>
                  </a:schemeClr>
                </a:solidFill>
                <a:latin typeface="Comic Sans MS" panose="030F0702030302020204" pitchFamily="66" charset="0"/>
                <a:cs typeface="Arial" charset="0"/>
              </a:rPr>
              <a:t>tamanho</a:t>
            </a:r>
            <a:r>
              <a:rPr lang="pt-BR" sz="2200" b="1" dirty="0">
                <a:latin typeface="Comic Sans MS" panose="030F0702030302020204" pitchFamily="66" charset="0"/>
                <a:cs typeface="Arial" charset="0"/>
              </a:rPr>
              <a:t> </a:t>
            </a:r>
            <a:r>
              <a:rPr lang="pt-BR" sz="2200" dirty="0">
                <a:latin typeface="Comic Sans MS" panose="030F0702030302020204" pitchFamily="66" charset="0"/>
                <a:cs typeface="Arial" charset="0"/>
              </a:rPr>
              <a:t>de uma </a:t>
            </a:r>
            <a:r>
              <a:rPr lang="pt-BR" sz="2200" b="1" dirty="0">
                <a:solidFill>
                  <a:schemeClr val="accent2">
                    <a:lumMod val="75000"/>
                  </a:schemeClr>
                </a:solidFill>
                <a:latin typeface="Comic Sans MS" panose="030F0702030302020204" pitchFamily="66" charset="0"/>
                <a:cs typeface="Arial" charset="0"/>
              </a:rPr>
              <a:t>sentença vazia é 0</a:t>
            </a:r>
            <a:r>
              <a:rPr lang="pt-BR" sz="2200" dirty="0">
                <a:solidFill>
                  <a:schemeClr val="accent2">
                    <a:lumMod val="75000"/>
                  </a:schemeClr>
                </a:solidFill>
                <a:latin typeface="Comic Sans MS" panose="030F0702030302020204" pitchFamily="66" charset="0"/>
                <a:cs typeface="Arial" charset="0"/>
              </a:rPr>
              <a:t>.</a:t>
            </a:r>
          </a:p>
        </p:txBody>
      </p:sp>
    </p:spTree>
    <p:extLst>
      <p:ext uri="{BB962C8B-B14F-4D97-AF65-F5344CB8AC3E}">
        <p14:creationId xmlns:p14="http://schemas.microsoft.com/office/powerpoint/2010/main" val="49691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7" name="Retângulo 6"/>
          <p:cNvSpPr>
            <a:spLocks noChangeArrowheads="1"/>
          </p:cNvSpPr>
          <p:nvPr/>
        </p:nvSpPr>
        <p:spPr bwMode="auto">
          <a:xfrm>
            <a:off x="548323" y="1927226"/>
            <a:ext cx="11135677" cy="2031325"/>
          </a:xfrm>
          <a:prstGeom prst="rect">
            <a:avLst/>
          </a:prstGeom>
          <a:noFill/>
          <a:ln w="9525">
            <a:solidFill>
              <a:srgbClr val="000000"/>
            </a:solidFill>
            <a:prstDash val="sysDot"/>
            <a:miter lim="800000"/>
            <a:headEnd/>
            <a:tailEnd/>
          </a:ln>
        </p:spPr>
        <p:txBody>
          <a:bodyPr wrap="square">
            <a:spAutoFit/>
          </a:bodyPr>
          <a:lstStyle/>
          <a:p>
            <a:pPr marL="285750" indent="-285750" algn="just">
              <a:buFont typeface="Arial" pitchFamily="34" charset="0"/>
              <a:buChar char="•"/>
              <a:defRPr/>
            </a:pPr>
            <a:r>
              <a:rPr lang="pt-BR" sz="2100" b="1" u="sng" dirty="0">
                <a:solidFill>
                  <a:srgbClr val="FF0000"/>
                </a:solidFill>
                <a:latin typeface="Comic Sans MS" panose="030F0702030302020204" pitchFamily="66" charset="0"/>
                <a:cs typeface="Arial" charset="0"/>
              </a:rPr>
              <a:t>Linguagem:</a:t>
            </a:r>
            <a:r>
              <a:rPr lang="pt-BR" sz="2100" b="1" dirty="0">
                <a:solidFill>
                  <a:srgbClr val="FF0000"/>
                </a:solidFill>
                <a:latin typeface="Comic Sans MS" panose="030F0702030302020204" pitchFamily="66" charset="0"/>
                <a:cs typeface="Arial" charset="0"/>
              </a:rPr>
              <a:t> </a:t>
            </a:r>
            <a:r>
              <a:rPr lang="pt-BR" sz="2100" dirty="0">
                <a:latin typeface="Comic Sans MS" panose="030F0702030302020204" pitchFamily="66" charset="0"/>
                <a:cs typeface="Arial" charset="0"/>
              </a:rPr>
              <a:t>Uma linguagem é uma </a:t>
            </a:r>
            <a:r>
              <a:rPr lang="pt-BR" sz="2100" b="1" dirty="0">
                <a:solidFill>
                  <a:schemeClr val="accent2">
                    <a:lumMod val="75000"/>
                  </a:schemeClr>
                </a:solidFill>
                <a:latin typeface="Comic Sans MS" panose="030F0702030302020204" pitchFamily="66" charset="0"/>
                <a:cs typeface="Arial" charset="0"/>
              </a:rPr>
              <a:t>forma de comunicação</a:t>
            </a:r>
            <a:r>
              <a:rPr lang="pt-BR" sz="2100" dirty="0">
                <a:latin typeface="Comic Sans MS" panose="030F0702030302020204" pitchFamily="66" charset="0"/>
                <a:cs typeface="Arial" charset="0"/>
              </a:rPr>
              <a:t>, usada por sujeitos de uma determinada comunidade. </a:t>
            </a:r>
          </a:p>
          <a:p>
            <a:pPr>
              <a:defRPr/>
            </a:pPr>
            <a:endParaRPr lang="pt-BR" sz="2100" dirty="0">
              <a:latin typeface="Comic Sans MS" panose="030F0702030302020204" pitchFamily="66" charset="0"/>
              <a:cs typeface="Arial" charset="0"/>
            </a:endParaRPr>
          </a:p>
          <a:p>
            <a:pPr>
              <a:defRPr/>
            </a:pPr>
            <a:endParaRPr lang="pt-BR" sz="2100" dirty="0">
              <a:latin typeface="Comic Sans MS" panose="030F0702030302020204" pitchFamily="66" charset="0"/>
              <a:cs typeface="Arial" charset="0"/>
            </a:endParaRPr>
          </a:p>
          <a:p>
            <a:pPr marL="285750" indent="-285750" algn="just">
              <a:buFont typeface="Arial" pitchFamily="34" charset="0"/>
              <a:buChar char="•"/>
              <a:defRPr/>
            </a:pPr>
            <a:r>
              <a:rPr lang="pt-BR" sz="2100" dirty="0">
                <a:latin typeface="Comic Sans MS" panose="030F0702030302020204" pitchFamily="66" charset="0"/>
                <a:cs typeface="Arial" charset="0"/>
              </a:rPr>
              <a:t>Uma linguagem é </a:t>
            </a:r>
            <a:r>
              <a:rPr lang="pt-BR" sz="2100" b="1" dirty="0">
                <a:solidFill>
                  <a:schemeClr val="accent2">
                    <a:lumMod val="75000"/>
                  </a:schemeClr>
                </a:solidFill>
                <a:latin typeface="Comic Sans MS" panose="030F0702030302020204" pitchFamily="66" charset="0"/>
                <a:cs typeface="Arial" charset="0"/>
              </a:rPr>
              <a:t>um conjunto de símbolos e regras </a:t>
            </a:r>
            <a:r>
              <a:rPr lang="pt-BR" sz="2100" dirty="0">
                <a:latin typeface="Comic Sans MS" panose="030F0702030302020204" pitchFamily="66" charset="0"/>
                <a:cs typeface="Arial" charset="0"/>
              </a:rPr>
              <a:t>que combinados geram sentenças sintaticamente corretas.</a:t>
            </a:r>
          </a:p>
        </p:txBody>
      </p:sp>
      <p:sp>
        <p:nvSpPr>
          <p:cNvPr id="8" name="Retângulo 1"/>
          <p:cNvSpPr>
            <a:spLocks noChangeArrowheads="1"/>
          </p:cNvSpPr>
          <p:nvPr/>
        </p:nvSpPr>
        <p:spPr bwMode="auto">
          <a:xfrm>
            <a:off x="548323" y="4836916"/>
            <a:ext cx="11135677" cy="430887"/>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pt-BR" sz="2200" b="1" u="sng">
                <a:solidFill>
                  <a:srgbClr val="FF0000"/>
                </a:solidFill>
                <a:latin typeface="Comic Sans MS" panose="030F0702030302020204" pitchFamily="66" charset="0"/>
              </a:rPr>
              <a:t>Gramática</a:t>
            </a:r>
            <a:r>
              <a:rPr lang="pt-BR" altLang="pt-BR" sz="2200">
                <a:solidFill>
                  <a:srgbClr val="FF0000"/>
                </a:solidFill>
                <a:latin typeface="Comic Sans MS" panose="030F0702030302020204" pitchFamily="66" charset="0"/>
              </a:rPr>
              <a:t>: </a:t>
            </a:r>
            <a:r>
              <a:rPr lang="pt-BR" altLang="pt-BR" sz="2200">
                <a:latin typeface="Comic Sans MS" panose="030F0702030302020204" pitchFamily="66" charset="0"/>
              </a:rPr>
              <a:t>É uma forma de representar as regras para formação de uma linguagem.</a:t>
            </a:r>
          </a:p>
        </p:txBody>
      </p:sp>
    </p:spTree>
    <p:extLst>
      <p:ext uri="{BB962C8B-B14F-4D97-AF65-F5344CB8AC3E}">
        <p14:creationId xmlns:p14="http://schemas.microsoft.com/office/powerpoint/2010/main" val="409848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C83C65-8EF4-B542-953A-E0EBC21FF82F}"/>
              </a:ext>
            </a:extLst>
          </p:cNvPr>
          <p:cNvSpPr/>
          <p:nvPr/>
        </p:nvSpPr>
        <p:spPr>
          <a:xfrm>
            <a:off x="1415621" y="2828835"/>
            <a:ext cx="10281140" cy="1200329"/>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7200" b="1" i="0" u="none" strike="noStrike" kern="1200" cap="none" spc="0" normalizeH="0" baseline="0" noProof="0" dirty="0">
                <a:ln>
                  <a:noFill/>
                </a:ln>
                <a:solidFill>
                  <a:prstClr val="white"/>
                </a:solidFill>
                <a:effectLst/>
                <a:uLnTx/>
                <a:uFillTx/>
                <a:latin typeface="Comic Sans MS" panose="030F0702030302020204" pitchFamily="66" charset="0"/>
                <a:cs typeface="Arial" panose="020B0604020202020204" pitchFamily="34" charset="0"/>
                <a:sym typeface="Arial"/>
              </a:rPr>
              <a:t>Nossa disciplina...</a:t>
            </a:r>
          </a:p>
        </p:txBody>
      </p:sp>
    </p:spTree>
    <p:extLst>
      <p:ext uri="{BB962C8B-B14F-4D97-AF65-F5344CB8AC3E}">
        <p14:creationId xmlns:p14="http://schemas.microsoft.com/office/powerpoint/2010/main" val="4137527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pic>
        <p:nvPicPr>
          <p:cNvPr id="5" name="Imagem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950" y="1455543"/>
            <a:ext cx="7567930" cy="478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48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A75B0F2-F2CA-D144-8A8B-AA62FEA378A7}"/>
              </a:ext>
            </a:extLst>
          </p:cNvPr>
          <p:cNvSpPr txBox="1"/>
          <p:nvPr/>
        </p:nvSpPr>
        <p:spPr>
          <a:xfrm>
            <a:off x="807629" y="420099"/>
            <a:ext cx="8022045"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omic Sans MS" panose="030F0702030302020204" pitchFamily="66" charset="0"/>
                <a:cs typeface="Calibri" panose="020F0502020204030204" pitchFamily="34" charset="0"/>
              </a:rPr>
              <a:t>Conceitos básicos</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4" name="Retângulo 1"/>
          <p:cNvSpPr>
            <a:spLocks noChangeArrowheads="1"/>
          </p:cNvSpPr>
          <p:nvPr/>
        </p:nvSpPr>
        <p:spPr bwMode="auto">
          <a:xfrm>
            <a:off x="518161" y="1744663"/>
            <a:ext cx="11358880" cy="3975447"/>
          </a:xfrm>
          <a:prstGeom prst="rect">
            <a:avLst/>
          </a:prstGeom>
          <a:noFill/>
          <a:ln w="9525">
            <a:solidFill>
              <a:srgbClr val="000000"/>
            </a:solidFill>
            <a:prstDash val="sysDot"/>
            <a:miter lim="800000"/>
            <a:headEnd/>
            <a:tailEnd/>
          </a:ln>
        </p:spPr>
        <p:txBody>
          <a:bodyPr wrap="square">
            <a:spAutoFit/>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indent="449580" algn="just">
              <a:lnSpc>
                <a:spcPct val="107000"/>
              </a:lnSpc>
              <a:spcAft>
                <a:spcPts val="800"/>
              </a:spcAft>
              <a:defRPr/>
            </a:pPr>
            <a:r>
              <a:rPr lang="pt-BR" sz="2200" dirty="0">
                <a:latin typeface="Comic Sans MS" panose="030F0702030302020204" pitchFamily="66" charset="0"/>
                <a:ea typeface="Calibri" panose="020F0502020204030204" pitchFamily="34" charset="0"/>
                <a:cs typeface="Times New Roman" panose="02020603050405020304" pitchFamily="18" charset="0"/>
              </a:rPr>
              <a:t>Estes conceitos básicos são importantes para o estudo do processo de compilação, por exemplo, aplicando esses conceitos para uma linguagem de programação (podemos considerar JAVA por exemplo) temos;</a:t>
            </a:r>
          </a:p>
          <a:p>
            <a:pPr algn="just">
              <a:lnSpc>
                <a:spcPct val="107000"/>
              </a:lnSpc>
              <a:spcAft>
                <a:spcPts val="800"/>
              </a:spcAft>
              <a:buFontTx/>
              <a:buNone/>
              <a:defRPr/>
            </a:pPr>
            <a:endParaRPr lang="pt-BR" sz="2200" dirty="0">
              <a:latin typeface="Comic Sans MS" panose="030F0702030302020204" pitchFamily="66" charset="0"/>
              <a:ea typeface="Calibri" panose="020F0502020204030204" pitchFamily="34" charset="0"/>
              <a:cs typeface="Times New Roman" panose="02020603050405020304" pitchFamily="18" charset="0"/>
            </a:endParaRPr>
          </a:p>
          <a:p>
            <a:pPr marL="342900" indent="-342900" algn="just">
              <a:lnSpc>
                <a:spcPct val="107000"/>
              </a:lnSpc>
              <a:buFont typeface="Symbol" panose="05050102010706020507" pitchFamily="18" charset="2"/>
              <a:buChar char=""/>
              <a:defRPr/>
            </a:pP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Alfabeto</a:t>
            </a:r>
            <a:r>
              <a:rPr lang="pt-BR" sz="2200" dirty="0">
                <a:latin typeface="Comic Sans MS" panose="030F0702030302020204" pitchFamily="66" charset="0"/>
                <a:ea typeface="Calibri" panose="020F0502020204030204" pitchFamily="34" charset="0"/>
                <a:cs typeface="Times New Roman" panose="02020603050405020304" pitchFamily="18" charset="0"/>
              </a:rPr>
              <a:t>: {i, f, w, h, i, l, e, -, *, 1,2,5,9}</a:t>
            </a:r>
          </a:p>
          <a:p>
            <a:pPr marL="342900" indent="-342900" algn="just">
              <a:lnSpc>
                <a:spcPct val="107000"/>
              </a:lnSpc>
              <a:buFont typeface="Symbol" panose="05050102010706020507" pitchFamily="18" charset="2"/>
              <a:buChar char=""/>
              <a:defRPr/>
            </a:pP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Símbolos</a:t>
            </a:r>
            <a:r>
              <a:rPr lang="pt-BR" sz="2200" dirty="0">
                <a:latin typeface="Comic Sans MS" panose="030F0702030302020204" pitchFamily="66" charset="0"/>
                <a:ea typeface="Calibri" panose="020F0502020204030204" pitchFamily="34" charset="0"/>
                <a:cs typeface="Times New Roman" panose="02020603050405020304" pitchFamily="18" charset="0"/>
              </a:rPr>
              <a:t>: {2,5, w, f}</a:t>
            </a:r>
          </a:p>
          <a:p>
            <a:pPr marL="342900" indent="-342900" algn="just">
              <a:lnSpc>
                <a:spcPct val="107000"/>
              </a:lnSpc>
              <a:buFont typeface="Symbol" panose="05050102010706020507" pitchFamily="18" charset="2"/>
              <a:buChar char=""/>
              <a:defRPr/>
            </a:pP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Sentença</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ou</a:t>
            </a:r>
            <a:r>
              <a:rPr lang="pt-BR" sz="2200"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 </a:t>
            </a: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palavra</a:t>
            </a:r>
            <a:r>
              <a:rPr lang="pt-BR" sz="2200" dirty="0">
                <a:latin typeface="Comic Sans MS" panose="030F0702030302020204" pitchFamily="66" charset="0"/>
                <a:ea typeface="Calibri" panose="020F0502020204030204" pitchFamily="34" charset="0"/>
                <a:cs typeface="Times New Roman" panose="02020603050405020304" pitchFamily="18" charset="0"/>
              </a:rPr>
              <a:t>: {for, </a:t>
            </a:r>
            <a:r>
              <a:rPr lang="pt-BR" sz="2200" dirty="0" err="1">
                <a:latin typeface="Comic Sans MS" panose="030F0702030302020204" pitchFamily="66" charset="0"/>
                <a:ea typeface="Calibri" panose="020F0502020204030204" pitchFamily="34" charset="0"/>
                <a:cs typeface="Times New Roman" panose="02020603050405020304" pitchFamily="18" charset="0"/>
              </a:rPr>
              <a:t>else</a:t>
            </a:r>
            <a:r>
              <a:rPr lang="pt-BR" sz="2200" dirty="0">
                <a:latin typeface="Comic Sans MS" panose="030F0702030302020204" pitchFamily="66" charset="0"/>
                <a:ea typeface="Calibri" panose="020F0502020204030204" pitchFamily="34" charset="0"/>
                <a:cs typeface="Times New Roman" panose="02020603050405020304" pitchFamily="18" charset="0"/>
              </a:rPr>
              <a:t>, 853, -1}</a:t>
            </a:r>
          </a:p>
          <a:p>
            <a:pPr marL="342900" indent="-342900" algn="just">
              <a:lnSpc>
                <a:spcPct val="107000"/>
              </a:lnSpc>
              <a:spcAft>
                <a:spcPts val="800"/>
              </a:spcAft>
              <a:buFont typeface="Symbol" panose="05050102010706020507" pitchFamily="18" charset="2"/>
              <a:buChar char=""/>
              <a:defRPr/>
            </a:pPr>
            <a:r>
              <a:rPr lang="pt-BR" sz="2200" b="1" dirty="0">
                <a:solidFill>
                  <a:srgbClr val="FF0000"/>
                </a:solidFill>
                <a:latin typeface="Comic Sans MS" panose="030F0702030302020204" pitchFamily="66" charset="0"/>
                <a:ea typeface="Calibri" panose="020F0502020204030204" pitchFamily="34" charset="0"/>
                <a:cs typeface="Times New Roman" panose="02020603050405020304" pitchFamily="18" charset="0"/>
              </a:rPr>
              <a:t>Linguagem</a:t>
            </a:r>
            <a:r>
              <a:rPr lang="pt-BR" sz="2200" dirty="0">
                <a:latin typeface="Comic Sans MS" panose="030F0702030302020204" pitchFamily="66" charset="0"/>
                <a:ea typeface="Calibri" panose="020F0502020204030204" pitchFamily="34" charset="0"/>
                <a:cs typeface="Times New Roman" panose="02020603050405020304" pitchFamily="18" charset="0"/>
              </a:rPr>
              <a:t>: {</a:t>
            </a:r>
            <a:r>
              <a:rPr lang="pt-BR" sz="2200" dirty="0" err="1">
                <a:latin typeface="Comic Sans MS" panose="030F0702030302020204" pitchFamily="66" charset="0"/>
                <a:ea typeface="Calibri" panose="020F0502020204030204" pitchFamily="34" charset="0"/>
                <a:cs typeface="Times New Roman" panose="02020603050405020304" pitchFamily="18" charset="0"/>
              </a:rPr>
              <a:t>if</a:t>
            </a:r>
            <a:r>
              <a:rPr lang="pt-BR" sz="2200" dirty="0">
                <a:latin typeface="Comic Sans MS" panose="030F0702030302020204" pitchFamily="66" charset="0"/>
                <a:ea typeface="Calibri" panose="020F0502020204030204" pitchFamily="34" charset="0"/>
                <a:cs typeface="Times New Roman" panose="02020603050405020304" pitchFamily="18" charset="0"/>
              </a:rPr>
              <a:t>, for, </a:t>
            </a:r>
            <a:r>
              <a:rPr lang="pt-BR" sz="2200" dirty="0" err="1">
                <a:latin typeface="Comic Sans MS" panose="030F0702030302020204" pitchFamily="66" charset="0"/>
                <a:ea typeface="Calibri" panose="020F0502020204030204" pitchFamily="34" charset="0"/>
                <a:cs typeface="Times New Roman" panose="02020603050405020304" pitchFamily="18" charset="0"/>
              </a:rPr>
              <a:t>while</a:t>
            </a:r>
            <a:r>
              <a:rPr lang="pt-BR" sz="2200" dirty="0">
                <a:latin typeface="Comic Sans MS" panose="030F0702030302020204" pitchFamily="66" charset="0"/>
                <a:ea typeface="Calibri" panose="020F0502020204030204" pitchFamily="34" charset="0"/>
                <a:cs typeface="Times New Roman" panose="02020603050405020304" pitchFamily="18" charset="0"/>
              </a:rPr>
              <a:t>, -1, 63}</a:t>
            </a:r>
          </a:p>
          <a:p>
            <a:pPr eaLnBrk="1" hangingPunct="1">
              <a:spcBef>
                <a:spcPct val="0"/>
              </a:spcBef>
              <a:buFontTx/>
              <a:buNone/>
              <a:defRPr/>
            </a:pPr>
            <a:endParaRPr lang="pt-BR" altLang="pt-BR" sz="2200" dirty="0">
              <a:latin typeface="Comic Sans MS" panose="030F0702030302020204" pitchFamily="66" charset="0"/>
            </a:endParaRPr>
          </a:p>
        </p:txBody>
      </p:sp>
    </p:spTree>
    <p:extLst>
      <p:ext uri="{BB962C8B-B14F-4D97-AF65-F5344CB8AC3E}">
        <p14:creationId xmlns:p14="http://schemas.microsoft.com/office/powerpoint/2010/main" val="23278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84213" y="1295400"/>
            <a:ext cx="7920037" cy="47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altLang="pt-BR" dirty="0" smtClean="0">
                <a:solidFill>
                  <a:srgbClr val="FF0000"/>
                </a:solidFill>
                <a:latin typeface="Comic Sans MS" panose="030F0702030302020204" pitchFamily="66" charset="0"/>
              </a:rPr>
              <a:t>Perguntas</a:t>
            </a:r>
          </a:p>
        </p:txBody>
      </p:sp>
      <p:pic>
        <p:nvPicPr>
          <p:cNvPr id="24" name="Picture 2" descr="Resultado de imagem para tony st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156" y="2034073"/>
            <a:ext cx="6804067" cy="453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8997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851F9D6F-652E-8946-AA03-C358BC42AA85}"/>
              </a:ext>
            </a:extLst>
          </p:cNvPr>
          <p:cNvSpPr/>
          <p:nvPr/>
        </p:nvSpPr>
        <p:spPr>
          <a:xfrm>
            <a:off x="1084337" y="3699231"/>
            <a:ext cx="9614505" cy="132343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pt-BR" sz="8000" b="1" i="0" u="none" strike="noStrike" kern="1200" cap="none" spc="0" normalizeH="0" baseline="0" noProof="0" dirty="0">
                <a:ln>
                  <a:noFill/>
                </a:ln>
                <a:solidFill>
                  <a:srgbClr val="7F2075"/>
                </a:solidFill>
                <a:effectLst/>
                <a:uLnTx/>
                <a:uFillTx/>
                <a:latin typeface="Calibri" panose="020F0502020204030204"/>
                <a:ea typeface="+mn-ea"/>
                <a:cs typeface="Arial" panose="020B0604020202020204" pitchFamily="34" charset="0"/>
                <a:sym typeface="Arial"/>
              </a:rPr>
              <a:t>Bom semestre!</a:t>
            </a:r>
          </a:p>
        </p:txBody>
      </p:sp>
      <p:sp>
        <p:nvSpPr>
          <p:cNvPr id="4" name="Retângulo 3">
            <a:extLst>
              <a:ext uri="{FF2B5EF4-FFF2-40B4-BE49-F238E27FC236}">
                <a16:creationId xmlns:a16="http://schemas.microsoft.com/office/drawing/2014/main" id="{CDA606C2-D352-1B4D-8B2E-4BDEE0FF30A9}"/>
              </a:ext>
            </a:extLst>
          </p:cNvPr>
          <p:cNvSpPr/>
          <p:nvPr/>
        </p:nvSpPr>
        <p:spPr>
          <a:xfrm>
            <a:off x="1084337" y="932738"/>
            <a:ext cx="10023311"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1200"/>
              </a:spcAft>
              <a:buClr>
                <a:srgbClr val="000000"/>
              </a:buClr>
              <a:buSzTx/>
              <a:buFontTx/>
              <a:buNone/>
              <a:tabLst/>
              <a:defRPr/>
            </a:pPr>
            <a:r>
              <a:rPr kumimoji="0" lang="pt-BR" sz="3200" b="0" i="0" u="none" strike="noStrike" kern="0" cap="none" spc="0" normalizeH="0" baseline="0" noProof="0" dirty="0">
                <a:ln>
                  <a:noFill/>
                </a:ln>
                <a:solidFill>
                  <a:srgbClr val="7F2075"/>
                </a:solidFill>
                <a:effectLst/>
                <a:uLnTx/>
                <a:uFillTx/>
                <a:latin typeface="Calibri"/>
                <a:ea typeface="+mn-ea"/>
                <a:cs typeface="+mn-cs"/>
                <a:sym typeface="Arial"/>
              </a:rPr>
              <a:t>“Educação não transforma o mundo. </a:t>
            </a:r>
            <a:r>
              <a:rPr kumimoji="0" lang="pt-BR" sz="4400" b="1" i="0" u="none" strike="noStrike" kern="0" cap="none" spc="0" normalizeH="0" baseline="0" noProof="0" dirty="0">
                <a:ln>
                  <a:noFill/>
                </a:ln>
                <a:solidFill>
                  <a:srgbClr val="7F2075"/>
                </a:solidFill>
                <a:effectLst/>
                <a:uLnTx/>
                <a:uFillTx/>
                <a:latin typeface="Calibri"/>
                <a:ea typeface="+mn-ea"/>
                <a:cs typeface="+mn-cs"/>
                <a:sym typeface="Arial"/>
              </a:rPr>
              <a:t>Educação</a:t>
            </a:r>
            <a:r>
              <a:rPr kumimoji="0" lang="pt-BR" sz="3200" b="0" i="0" u="none" strike="noStrike" kern="0" cap="none" spc="0" normalizeH="0" baseline="0" noProof="0" dirty="0">
                <a:ln>
                  <a:noFill/>
                </a:ln>
                <a:solidFill>
                  <a:srgbClr val="7F2075"/>
                </a:solidFill>
                <a:effectLst/>
                <a:uLnTx/>
                <a:uFillTx/>
                <a:latin typeface="Calibri"/>
                <a:ea typeface="+mn-ea"/>
                <a:cs typeface="+mn-cs"/>
                <a:sym typeface="Arial"/>
              </a:rPr>
              <a:t> muda as pessoas. </a:t>
            </a:r>
            <a:r>
              <a:rPr kumimoji="0" lang="pt-BR" sz="4400" b="1" i="0" u="none" strike="noStrike" kern="0" cap="none" spc="0" normalizeH="0" baseline="0" noProof="0" dirty="0">
                <a:ln>
                  <a:noFill/>
                </a:ln>
                <a:solidFill>
                  <a:srgbClr val="7F2075"/>
                </a:solidFill>
                <a:effectLst/>
                <a:uLnTx/>
                <a:uFillTx/>
                <a:latin typeface="Calibri"/>
                <a:ea typeface="+mn-ea"/>
                <a:cs typeface="+mn-cs"/>
                <a:sym typeface="Arial"/>
              </a:rPr>
              <a:t>Pessoas</a:t>
            </a:r>
            <a:r>
              <a:rPr kumimoji="0" lang="pt-BR" sz="3200" b="0" i="0" u="none" strike="noStrike" kern="0" cap="none" spc="0" normalizeH="0" baseline="0" noProof="0" dirty="0">
                <a:ln>
                  <a:noFill/>
                </a:ln>
                <a:solidFill>
                  <a:srgbClr val="7F2075"/>
                </a:solidFill>
                <a:effectLst/>
                <a:uLnTx/>
                <a:uFillTx/>
                <a:latin typeface="Calibri"/>
                <a:ea typeface="+mn-ea"/>
                <a:cs typeface="+mn-cs"/>
                <a:sym typeface="Arial"/>
              </a:rPr>
              <a:t> transformam o </a:t>
            </a:r>
            <a:r>
              <a:rPr kumimoji="0" lang="pt-BR" sz="4400" b="1" i="0" u="none" strike="noStrike" kern="0" cap="none" spc="0" normalizeH="0" baseline="0" noProof="0" dirty="0">
                <a:ln>
                  <a:noFill/>
                </a:ln>
                <a:solidFill>
                  <a:srgbClr val="7F2075"/>
                </a:solidFill>
                <a:effectLst/>
                <a:uLnTx/>
                <a:uFillTx/>
                <a:latin typeface="Calibri"/>
                <a:ea typeface="+mn-ea"/>
                <a:cs typeface="+mn-cs"/>
                <a:sym typeface="Arial"/>
              </a:rPr>
              <a:t>mundo</a:t>
            </a:r>
            <a:r>
              <a:rPr kumimoji="0" lang="pt-BR" sz="3200" b="0" i="0" u="none" strike="noStrike" kern="0" cap="none" spc="0" normalizeH="0" baseline="0" noProof="0" dirty="0">
                <a:ln>
                  <a:noFill/>
                </a:ln>
                <a:solidFill>
                  <a:srgbClr val="7F2075"/>
                </a:solidFill>
                <a:effectLst/>
                <a:uLnTx/>
                <a:uFillTx/>
                <a:latin typeface="Calibri"/>
                <a:ea typeface="+mn-ea"/>
                <a:cs typeface="+mn-cs"/>
                <a:sym typeface="Arial"/>
              </a:rPr>
              <a:t>.”</a:t>
            </a:r>
          </a:p>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kumimoji="0" lang="pt-BR" sz="3200" b="0" i="0" u="none" strike="noStrike" kern="0" cap="none" spc="0" normalizeH="0" baseline="0" noProof="0" dirty="0">
                <a:ln>
                  <a:noFill/>
                </a:ln>
                <a:solidFill>
                  <a:srgbClr val="7F2075"/>
                </a:solidFill>
                <a:effectLst/>
                <a:uLnTx/>
                <a:uFillTx/>
                <a:latin typeface="Calibri"/>
                <a:ea typeface="+mn-ea"/>
                <a:cs typeface="+mn-cs"/>
                <a:sym typeface="Arial"/>
              </a:rPr>
              <a:t>Paulo Freire</a:t>
            </a:r>
          </a:p>
        </p:txBody>
      </p:sp>
    </p:spTree>
    <p:extLst>
      <p:ext uri="{BB962C8B-B14F-4D97-AF65-F5344CB8AC3E}">
        <p14:creationId xmlns:p14="http://schemas.microsoft.com/office/powerpoint/2010/main" val="1212397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190E9DCE-6573-304B-A204-DC0DDC3ED4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3900" y="2468223"/>
            <a:ext cx="2348565" cy="1921553"/>
          </a:xfrm>
          <a:prstGeom prst="rect">
            <a:avLst/>
          </a:prstGeom>
        </p:spPr>
      </p:pic>
    </p:spTree>
    <p:extLst>
      <p:ext uri="{BB962C8B-B14F-4D97-AF65-F5344CB8AC3E}">
        <p14:creationId xmlns:p14="http://schemas.microsoft.com/office/powerpoint/2010/main" val="327700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693330" y="420099"/>
            <a:ext cx="6327540" cy="5509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a:solidFill>
                  <a:schemeClr val="bg1"/>
                </a:solidFill>
                <a:latin typeface="Comic Sans MS" panose="030F0702030302020204" pitchFamily="66" charset="0"/>
                <a:cs typeface="Calibri" panose="020F0502020204030204" pitchFamily="34" charset="0"/>
              </a:rPr>
              <a:t>Nossa </a:t>
            </a:r>
            <a:r>
              <a:rPr lang="pt-BR" sz="4000" b="1" dirty="0">
                <a:solidFill>
                  <a:schemeClr val="bg1"/>
                </a:solidFill>
                <a:latin typeface="Comic Sans MS" panose="030F0702030302020204" pitchFamily="66" charset="0"/>
                <a:cs typeface="Calibri" panose="020F0502020204030204" pitchFamily="34" charset="0"/>
              </a:rPr>
              <a:t>EMENTA</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5" name="Retângulo 4">
            <a:extLst>
              <a:ext uri="{FF2B5EF4-FFF2-40B4-BE49-F238E27FC236}">
                <a16:creationId xmlns:a16="http://schemas.microsoft.com/office/drawing/2014/main" id="{D50A6859-9F23-47A0-A1F8-43F041B2C434}"/>
              </a:ext>
            </a:extLst>
          </p:cNvPr>
          <p:cNvSpPr/>
          <p:nvPr/>
        </p:nvSpPr>
        <p:spPr>
          <a:xfrm>
            <a:off x="269630" y="2314769"/>
            <a:ext cx="11719165" cy="3896451"/>
          </a:xfrm>
          <a:prstGeom prst="rect">
            <a:avLst/>
          </a:prstGeom>
        </p:spPr>
        <p:txBody>
          <a:bodyPr wrap="square">
            <a:spAutoFit/>
          </a:bodyPr>
          <a:lstStyle/>
          <a:p>
            <a:pPr marL="457200" indent="-457200" algn="just" defTabSz="1219170">
              <a:lnSpc>
                <a:spcPct val="107000"/>
              </a:lnSpc>
              <a:spcAft>
                <a:spcPts val="1067"/>
              </a:spcAft>
              <a:buClr>
                <a:srgbClr val="0F3973"/>
              </a:buClr>
              <a:buFont typeface="Wingdings" panose="05000000000000000000" pitchFamily="2" charset="2"/>
              <a:buChar char="§"/>
            </a:pPr>
            <a:r>
              <a:rPr lang="pt-BR" sz="2800" kern="0" dirty="0">
                <a:solidFill>
                  <a:schemeClr val="accent2"/>
                </a:solidFill>
                <a:latin typeface="Comic Sans MS" panose="030F0702030302020204" pitchFamily="66" charset="0"/>
                <a:ea typeface="Calibri" panose="020F0502020204030204" pitchFamily="34" charset="0"/>
                <a:cs typeface="Calibri" panose="020F0502020204030204" pitchFamily="34" charset="0"/>
                <a:sym typeface="Arial"/>
              </a:rPr>
              <a:t>Fundamentos de linguagem e gramática formal. Hierarquia de Chomsky. Autômato finito determinísticos (AFD). Expressões regulares. Gramáticas. Linguagem livre de contexto e autômato de pilha. Linguagem sensível ao contexto. Máquina de Turing. Compiladores e interpretadores. Análise léxica. Análise sintática. Análise semântica. Geração de código. Otimização. Tendências atuais para ambientes e ferramentas de </a:t>
            </a:r>
            <a:r>
              <a:rPr lang="pt-BR" sz="2800" kern="0" dirty="0" smtClean="0">
                <a:solidFill>
                  <a:schemeClr val="accent2"/>
                </a:solidFill>
                <a:latin typeface="Comic Sans MS" panose="030F0702030302020204" pitchFamily="66" charset="0"/>
                <a:ea typeface="Calibri" panose="020F0502020204030204" pitchFamily="34" charset="0"/>
                <a:cs typeface="Calibri" panose="020F0502020204030204" pitchFamily="34" charset="0"/>
                <a:sym typeface="Arial"/>
              </a:rPr>
              <a:t>compilação.</a:t>
            </a:r>
            <a:endParaRPr lang="pt-BR" sz="2800" kern="0" dirty="0">
              <a:solidFill>
                <a:schemeClr val="accent2"/>
              </a:solidFill>
              <a:latin typeface="Comic Sans MS" panose="030F0702030302020204" pitchFamily="66" charset="0"/>
              <a:ea typeface="Calibri" panose="020F0502020204030204" pitchFamily="34" charset="0"/>
              <a:cs typeface="Times New Roman" panose="02020603050405020304" pitchFamily="18" charset="0"/>
              <a:sym typeface="Arial"/>
            </a:endParaRPr>
          </a:p>
          <a:p>
            <a:pPr marL="457200" indent="-457200" algn="just" defTabSz="1219170">
              <a:lnSpc>
                <a:spcPct val="107000"/>
              </a:lnSpc>
              <a:spcAft>
                <a:spcPts val="1067"/>
              </a:spcAft>
              <a:buClr>
                <a:srgbClr val="0F3973"/>
              </a:buClr>
              <a:buFont typeface="Wingdings" panose="05000000000000000000" pitchFamily="2" charset="2"/>
              <a:buChar char="§"/>
            </a:pPr>
            <a:r>
              <a:rPr lang="pt-BR" sz="2800" kern="0" dirty="0">
                <a:solidFill>
                  <a:schemeClr val="accent2"/>
                </a:solidFill>
                <a:latin typeface="Comic Sans MS" panose="030F0702030302020204" pitchFamily="66" charset="0"/>
                <a:ea typeface="Calibri" panose="020F0502020204030204" pitchFamily="34" charset="0"/>
                <a:cs typeface="Calibri" panose="020F0502020204030204" pitchFamily="34" charset="0"/>
                <a:sym typeface="Arial"/>
              </a:rPr>
              <a:t>CARGA HORÁRIA: </a:t>
            </a:r>
            <a:r>
              <a:rPr lang="pt-BR" sz="2800" kern="0" dirty="0" smtClean="0">
                <a:solidFill>
                  <a:schemeClr val="accent2"/>
                </a:solidFill>
                <a:latin typeface="Comic Sans MS" panose="030F0702030302020204" pitchFamily="66" charset="0"/>
                <a:ea typeface="Calibri" panose="020F0502020204030204" pitchFamily="34" charset="0"/>
                <a:cs typeface="Calibri" panose="020F0502020204030204" pitchFamily="34" charset="0"/>
                <a:sym typeface="Arial"/>
              </a:rPr>
              <a:t>160 h</a:t>
            </a:r>
            <a:r>
              <a:rPr lang="pt-BR" sz="2800" kern="0" dirty="0">
                <a:solidFill>
                  <a:schemeClr val="accent2"/>
                </a:solidFill>
                <a:latin typeface="Comic Sans MS" panose="030F0702030302020204" pitchFamily="66" charset="0"/>
                <a:ea typeface="Calibri" panose="020F0502020204030204" pitchFamily="34" charset="0"/>
                <a:cs typeface="Calibri" panose="020F0502020204030204" pitchFamily="34" charset="0"/>
                <a:sym typeface="Arial"/>
              </a:rPr>
              <a:t> </a:t>
            </a:r>
            <a:endParaRPr lang="pt-BR" sz="2800" kern="0" dirty="0">
              <a:solidFill>
                <a:schemeClr val="accent2"/>
              </a:solidFill>
              <a:latin typeface="Comic Sans MS" panose="030F0702030302020204" pitchFamily="66"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328248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693329" y="420099"/>
            <a:ext cx="10092859"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a:solidFill>
                  <a:schemeClr val="bg1"/>
                </a:solidFill>
                <a:latin typeface="Comic Sans MS" panose="030F0702030302020204" pitchFamily="66" charset="0"/>
                <a:cs typeface="Calibri" panose="020F0502020204030204" pitchFamily="34" charset="0"/>
              </a:rPr>
              <a:t>Competências que vamos  </a:t>
            </a:r>
            <a:r>
              <a:rPr lang="pt-BR" sz="4000" b="1" dirty="0">
                <a:solidFill>
                  <a:schemeClr val="bg1"/>
                </a:solidFill>
                <a:latin typeface="Comic Sans MS" panose="030F0702030302020204" pitchFamily="66" charset="0"/>
                <a:cs typeface="Calibri" panose="020F0502020204030204" pitchFamily="34" charset="0"/>
              </a:rPr>
              <a:t>DESENVOLVER</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6" name="Retângulo 5">
            <a:extLst>
              <a:ext uri="{FF2B5EF4-FFF2-40B4-BE49-F238E27FC236}">
                <a16:creationId xmlns:a16="http://schemas.microsoft.com/office/drawing/2014/main" id="{E46DA307-9DAA-430C-A73E-5D9B484270DC}"/>
              </a:ext>
            </a:extLst>
          </p:cNvPr>
          <p:cNvSpPr/>
          <p:nvPr/>
        </p:nvSpPr>
        <p:spPr>
          <a:xfrm>
            <a:off x="152401" y="1266094"/>
            <a:ext cx="12039599" cy="5009833"/>
          </a:xfrm>
          <a:prstGeom prst="rect">
            <a:avLst/>
          </a:prstGeom>
        </p:spPr>
        <p:txBody>
          <a:bodyPr wrap="square">
            <a:spAutoFit/>
          </a:bodyPr>
          <a:lstStyle/>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ATINGIR OBJETIVOS</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ADAPTAR-SE À MUDANÇA</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APRENDER E AUTODESENVOLVER-SE</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ESPÍRITO DE PESQUISA - Pesquisar e realizar experimentos com rigor científico para solucionar problemas, buscando a inovação.</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DOMÍNIO DE SISTEMAS DE INFORMAÇÃO - Utilizar sistemas informatizados requeridos para a operacionalização da profissão.</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VISÃO ESTRATÉGICA - Planejar ações a curto, médio e longo prazo para atingir metas, antecipando tendências e novas oportunidades.</a:t>
            </a:r>
          </a:p>
        </p:txBody>
      </p:sp>
    </p:spTree>
    <p:extLst>
      <p:ext uri="{BB962C8B-B14F-4D97-AF65-F5344CB8AC3E}">
        <p14:creationId xmlns:p14="http://schemas.microsoft.com/office/powerpoint/2010/main" val="187700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693329" y="420099"/>
            <a:ext cx="10036875"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a:solidFill>
                  <a:schemeClr val="bg1"/>
                </a:solidFill>
                <a:latin typeface="Comic Sans MS" panose="030F0702030302020204" pitchFamily="66" charset="0"/>
                <a:cs typeface="Calibri" panose="020F0502020204030204" pitchFamily="34" charset="0"/>
              </a:rPr>
              <a:t>Competências que vamos  </a:t>
            </a:r>
            <a:r>
              <a:rPr lang="pt-BR" sz="4000" b="1" dirty="0" smtClean="0">
                <a:solidFill>
                  <a:schemeClr val="bg1"/>
                </a:solidFill>
                <a:latin typeface="Comic Sans MS" panose="030F0702030302020204" pitchFamily="66" charset="0"/>
                <a:cs typeface="Calibri" panose="020F0502020204030204" pitchFamily="34" charset="0"/>
              </a:rPr>
              <a:t>DESENVOLVER</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5" name="Retângulo 4">
            <a:extLst>
              <a:ext uri="{FF2B5EF4-FFF2-40B4-BE49-F238E27FC236}">
                <a16:creationId xmlns:a16="http://schemas.microsoft.com/office/drawing/2014/main" id="{C8552F30-FF98-4684-BA3D-F94A2C814FC6}"/>
              </a:ext>
            </a:extLst>
          </p:cNvPr>
          <p:cNvSpPr/>
          <p:nvPr/>
        </p:nvSpPr>
        <p:spPr>
          <a:xfrm>
            <a:off x="105509" y="1602950"/>
            <a:ext cx="12086491" cy="3347840"/>
          </a:xfrm>
          <a:prstGeom prst="rect">
            <a:avLst/>
          </a:prstGeom>
        </p:spPr>
        <p:txBody>
          <a:bodyPr wrap="square">
            <a:spAutoFit/>
          </a:bodyPr>
          <a:lstStyle/>
          <a:p>
            <a:pPr marL="457189" indent="-457189" algn="just"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CRIAÇÃO E DESENVOLVIMENTO DE SISTEMAS COMPUTACIONAIS.</a:t>
            </a:r>
          </a:p>
          <a:p>
            <a:pPr marL="457189" indent="-457189" algn="just"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SOLUÇÃO DE PROBLEMAS COMPUTACIONAIS - Solucionar problemas computacionais a partir de preceitos matemáticos e de ferramentas de desenvolvimento.</a:t>
            </a:r>
          </a:p>
          <a:p>
            <a:pPr marL="457189" indent="-457189" algn="just"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ANÁLISE DE REQUISITOS - Analisar requisitos visando a implementação dos mesmos dentro de sistemas de informação.</a:t>
            </a:r>
          </a:p>
        </p:txBody>
      </p:sp>
    </p:spTree>
    <p:extLst>
      <p:ext uri="{BB962C8B-B14F-4D97-AF65-F5344CB8AC3E}">
        <p14:creationId xmlns:p14="http://schemas.microsoft.com/office/powerpoint/2010/main" val="354273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5A75B0F2-F2CA-D144-8A8B-AA62FEA378A7}"/>
              </a:ext>
            </a:extLst>
          </p:cNvPr>
          <p:cNvSpPr txBox="1"/>
          <p:nvPr/>
        </p:nvSpPr>
        <p:spPr>
          <a:xfrm>
            <a:off x="693329" y="420099"/>
            <a:ext cx="8022045" cy="5509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a:solidFill>
                  <a:schemeClr val="bg1"/>
                </a:solidFill>
                <a:latin typeface="Comic Sans MS" panose="030F0702030302020204" pitchFamily="66" charset="0"/>
                <a:cs typeface="Calibri" panose="020F0502020204030204" pitchFamily="34" charset="0"/>
              </a:rPr>
              <a:t>Objetivos de </a:t>
            </a:r>
            <a:r>
              <a:rPr lang="pt-BR" sz="4000" b="1" dirty="0">
                <a:solidFill>
                  <a:schemeClr val="bg1"/>
                </a:solidFill>
                <a:latin typeface="Comic Sans MS" panose="030F0702030302020204" pitchFamily="66" charset="0"/>
                <a:cs typeface="Calibri" panose="020F0502020204030204" pitchFamily="34" charset="0"/>
              </a:rPr>
              <a:t>APRENDIZAGEM</a:t>
            </a:r>
            <a:endParaRPr lang="pt-BR" sz="2800" b="1" dirty="0">
              <a:solidFill>
                <a:schemeClr val="bg1"/>
              </a:solidFill>
              <a:latin typeface="Comic Sans MS" panose="030F0702030302020204" pitchFamily="66" charset="0"/>
              <a:cs typeface="Calibri" panose="020F0502020204030204" pitchFamily="34" charset="0"/>
            </a:endParaRPr>
          </a:p>
        </p:txBody>
      </p:sp>
      <p:sp>
        <p:nvSpPr>
          <p:cNvPr id="6" name="Retângulo 5">
            <a:extLst>
              <a:ext uri="{FF2B5EF4-FFF2-40B4-BE49-F238E27FC236}">
                <a16:creationId xmlns:a16="http://schemas.microsoft.com/office/drawing/2014/main" id="{B2268D26-5735-41B1-ABCF-F03909958442}"/>
              </a:ext>
            </a:extLst>
          </p:cNvPr>
          <p:cNvSpPr/>
          <p:nvPr/>
        </p:nvSpPr>
        <p:spPr>
          <a:xfrm>
            <a:off x="105509" y="1368489"/>
            <a:ext cx="12086491" cy="5078313"/>
          </a:xfrm>
          <a:prstGeom prst="rect">
            <a:avLst/>
          </a:prstGeom>
        </p:spPr>
        <p:txBody>
          <a:bodyPr wrap="square">
            <a:spAutoFit/>
          </a:bodyPr>
          <a:lstStyle/>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Especificar, projetar e implementar sistemas baseado em computador. </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Descrever e aplicar os formalismos da Teoria da Computação para a resolução de problemas associados à criação de linguagens. </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Descrever a estrutura completa de um compilador, incluindo todas as fases de front-</a:t>
            </a:r>
            <a:r>
              <a:rPr lang="pt-BR" sz="2400" kern="0" dirty="0" err="1">
                <a:solidFill>
                  <a:schemeClr val="accent2"/>
                </a:solidFill>
                <a:latin typeface="Comic Sans MS" panose="030F0702030302020204" pitchFamily="66" charset="0"/>
                <a:cs typeface="Arial"/>
                <a:sym typeface="Arial"/>
              </a:rPr>
              <a:t>end</a:t>
            </a:r>
            <a:r>
              <a:rPr lang="pt-BR" sz="2400" kern="0" dirty="0">
                <a:solidFill>
                  <a:schemeClr val="accent2"/>
                </a:solidFill>
                <a:latin typeface="Comic Sans MS" panose="030F0702030302020204" pitchFamily="66" charset="0"/>
                <a:cs typeface="Arial"/>
                <a:sym typeface="Arial"/>
              </a:rPr>
              <a:t> e </a:t>
            </a:r>
            <a:r>
              <a:rPr lang="pt-BR" sz="2400" kern="0" dirty="0" err="1">
                <a:solidFill>
                  <a:schemeClr val="accent2"/>
                </a:solidFill>
                <a:latin typeface="Comic Sans MS" panose="030F0702030302020204" pitchFamily="66" charset="0"/>
                <a:cs typeface="Arial"/>
                <a:sym typeface="Arial"/>
              </a:rPr>
              <a:t>back</a:t>
            </a:r>
            <a:r>
              <a:rPr lang="pt-BR" sz="2400" kern="0" dirty="0">
                <a:solidFill>
                  <a:schemeClr val="accent2"/>
                </a:solidFill>
                <a:latin typeface="Comic Sans MS" panose="030F0702030302020204" pitchFamily="66" charset="0"/>
                <a:cs typeface="Arial"/>
                <a:sym typeface="Arial"/>
              </a:rPr>
              <a:t>-end. </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Modelar e implementar um analisador léxico, sintático e semântico para a construção de um compilador. </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Utilizar ferramentas para auxiliar na construção de um compilador. </a:t>
            </a:r>
          </a:p>
          <a:p>
            <a:pPr marL="457189" indent="-457189" defTabSz="1219170">
              <a:lnSpc>
                <a:spcPct val="150000"/>
              </a:lnSpc>
              <a:buClr>
                <a:srgbClr val="4472C4">
                  <a:lumMod val="75000"/>
                </a:srgbClr>
              </a:buClr>
              <a:buFont typeface="Wingdings" panose="05000000000000000000" pitchFamily="2" charset="2"/>
              <a:buChar char="§"/>
            </a:pPr>
            <a:r>
              <a:rPr lang="pt-BR" sz="2400" kern="0" dirty="0">
                <a:solidFill>
                  <a:schemeClr val="accent2"/>
                </a:solidFill>
                <a:latin typeface="Comic Sans MS" panose="030F0702030302020204" pitchFamily="66" charset="0"/>
                <a:cs typeface="Arial"/>
                <a:sym typeface="Arial"/>
              </a:rPr>
              <a:t>Construir um compilador para uma linguagem de programação. </a:t>
            </a:r>
          </a:p>
        </p:txBody>
      </p:sp>
    </p:spTree>
    <p:extLst>
      <p:ext uri="{BB962C8B-B14F-4D97-AF65-F5344CB8AC3E}">
        <p14:creationId xmlns:p14="http://schemas.microsoft.com/office/powerpoint/2010/main" val="255269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C83C65-8EF4-B542-953A-E0EBC21FF82F}"/>
              </a:ext>
            </a:extLst>
          </p:cNvPr>
          <p:cNvSpPr/>
          <p:nvPr/>
        </p:nvSpPr>
        <p:spPr>
          <a:xfrm>
            <a:off x="1415621" y="2828835"/>
            <a:ext cx="10281140" cy="1200329"/>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7200" b="1" i="0" u="none" strike="noStrike" kern="1200" cap="none" spc="0" normalizeH="0" baseline="0" noProof="0" dirty="0">
                <a:ln>
                  <a:noFill/>
                </a:ln>
                <a:solidFill>
                  <a:prstClr val="white"/>
                </a:solidFill>
                <a:effectLst/>
                <a:uLnTx/>
                <a:uFillTx/>
                <a:latin typeface="Comic Sans MS" panose="030F0702030302020204" pitchFamily="66" charset="0"/>
                <a:cs typeface="Arial" panose="020B0604020202020204" pitchFamily="34" charset="0"/>
                <a:sym typeface="Arial"/>
              </a:rPr>
              <a:t>Sistema de Avaliações</a:t>
            </a:r>
          </a:p>
        </p:txBody>
      </p:sp>
    </p:spTree>
    <p:extLst>
      <p:ext uri="{BB962C8B-B14F-4D97-AF65-F5344CB8AC3E}">
        <p14:creationId xmlns:p14="http://schemas.microsoft.com/office/powerpoint/2010/main" val="367519026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189A1062799094FB57474762F64A969" ma:contentTypeVersion="6" ma:contentTypeDescription="Crie um novo documento." ma:contentTypeScope="" ma:versionID="c7a78e579ece65bff8204f1b67e0f29e">
  <xsd:schema xmlns:xsd="http://www.w3.org/2001/XMLSchema" xmlns:xs="http://www.w3.org/2001/XMLSchema" xmlns:p="http://schemas.microsoft.com/office/2006/metadata/properties" xmlns:ns2="a1ce7712-dca3-48f6-8dbe-4299ef98fe32" targetNamespace="http://schemas.microsoft.com/office/2006/metadata/properties" ma:root="true" ma:fieldsID="76f17b8a5fea185d5fc61b0ce9cd6a48" ns2:_="">
    <xsd:import namespace="a1ce7712-dca3-48f6-8dbe-4299ef98fe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e7712-dca3-48f6-8dbe-4299ef98fe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D862F2-FB83-4C45-A727-8621FABA698A}">
  <ds:schemaRefs>
    <ds:schemaRef ds:uri="http://schemas.microsoft.com/sharepoint/v3/contenttype/forms"/>
  </ds:schemaRefs>
</ds:datastoreItem>
</file>

<file path=customXml/itemProps2.xml><?xml version="1.0" encoding="utf-8"?>
<ds:datastoreItem xmlns:ds="http://schemas.openxmlformats.org/officeDocument/2006/customXml" ds:itemID="{225E2F33-5E43-4397-A588-BA5CB4217C2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0049161-8212-4AA2-B536-B138E37C86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ce7712-dca3-48f6-8dbe-4299ef98fe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331</TotalTime>
  <Words>2058</Words>
  <Application>Microsoft Office PowerPoint</Application>
  <PresentationFormat>Widescreen</PresentationFormat>
  <Paragraphs>251</Paragraphs>
  <Slides>44</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44</vt:i4>
      </vt:variant>
    </vt:vector>
  </HeadingPairs>
  <TitlesOfParts>
    <vt:vector size="55" baseType="lpstr">
      <vt:lpstr>Batang</vt:lpstr>
      <vt:lpstr>AmsiPro-Ultra</vt:lpstr>
      <vt:lpstr>Arial</vt:lpstr>
      <vt:lpstr>Calibri</vt:lpstr>
      <vt:lpstr>Calibri Light</vt:lpstr>
      <vt:lpstr>Comic Sans MS</vt:lpstr>
      <vt:lpstr>Gill Sans MT</vt:lpstr>
      <vt:lpstr>Symbol</vt:lpstr>
      <vt:lpstr>Times New Roman</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ROBERTA MAGALHAES SILVA</dc:creator>
  <cp:lastModifiedBy>Cleber Silva Ferreira da Luz</cp:lastModifiedBy>
  <cp:revision>42</cp:revision>
  <dcterms:created xsi:type="dcterms:W3CDTF">2020-07-28T21:18:13Z</dcterms:created>
  <dcterms:modified xsi:type="dcterms:W3CDTF">2023-08-09T19:45:18Z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0x0101000189A1062799094FB57474762F64A969</vt:lpwstr>
  </property>
</Properties>
</file>